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IBM Plex Sans"/>
      <p:regular r:id="rId34"/>
      <p:bold r:id="rId35"/>
      <p:italic r:id="rId36"/>
      <p:boldItalic r:id="rId37"/>
    </p:embeddedFont>
    <p:embeddedFont>
      <p:font typeface="Sora SemiBold"/>
      <p:regular r:id="rId38"/>
      <p:bold r:id="rId39"/>
    </p:embeddedFont>
    <p:embeddedFont>
      <p:font typeface="Alef"/>
      <p:regular r:id="rId40"/>
      <p:bold r:id="rId41"/>
    </p:embeddedFont>
    <p:embeddedFont>
      <p:font typeface="IBM Plex Sans Medium"/>
      <p:regular r:id="rId42"/>
      <p:bold r:id="rId43"/>
      <p:italic r:id="rId44"/>
      <p:boldItalic r:id="rId45"/>
    </p:embeddedFont>
    <p:embeddedFont>
      <p:font typeface="Sora Light"/>
      <p:regular r:id="rId46"/>
      <p:bold r:id="rId47"/>
    </p:embeddedFont>
    <p:embeddedFont>
      <p:font typeface="Sora ExtraLight"/>
      <p:regular r:id="rId48"/>
      <p:bold r:id="rId49"/>
    </p:embeddedFont>
    <p:embeddedFont>
      <p:font typeface="Sora"/>
      <p:regular r:id="rId50"/>
      <p:bold r:id="rId51"/>
    </p:embeddedFont>
    <p:embeddedFont>
      <p:font typeface="Sora Medium"/>
      <p:regular r:id="rId52"/>
      <p:bold r:id="rId53"/>
    </p:embeddedFont>
    <p:embeddedFont>
      <p:font typeface="Open Sans Light"/>
      <p:regular r:id="rId54"/>
      <p:bold r:id="rId55"/>
      <p:italic r:id="rId56"/>
      <p:boldItalic r:id="rId57"/>
    </p:embeddedFont>
    <p:embeddedFont>
      <p:font typeface="IBM Plex Sans SemiBold"/>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42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ef-regular.fntdata"/><Relationship Id="rId42" Type="http://schemas.openxmlformats.org/officeDocument/2006/relationships/font" Target="fonts/IBMPlexSansMedium-regular.fntdata"/><Relationship Id="rId41" Type="http://schemas.openxmlformats.org/officeDocument/2006/relationships/font" Target="fonts/Alef-bold.fntdata"/><Relationship Id="rId44" Type="http://schemas.openxmlformats.org/officeDocument/2006/relationships/font" Target="fonts/IBMPlexSansMedium-italic.fntdata"/><Relationship Id="rId43" Type="http://schemas.openxmlformats.org/officeDocument/2006/relationships/font" Target="fonts/IBMPlexSansMedium-bold.fntdata"/><Relationship Id="rId46" Type="http://schemas.openxmlformats.org/officeDocument/2006/relationships/font" Target="fonts/SoraLight-regular.fntdata"/><Relationship Id="rId45" Type="http://schemas.openxmlformats.org/officeDocument/2006/relationships/font" Target="fonts/IBMPlexSans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oraExtraLight-regular.fntdata"/><Relationship Id="rId47" Type="http://schemas.openxmlformats.org/officeDocument/2006/relationships/font" Target="fonts/SoraLight-bold.fntdata"/><Relationship Id="rId49" Type="http://schemas.openxmlformats.org/officeDocument/2006/relationships/font" Target="fonts/SoraExtraLigh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IBMPlexSans-bold.fntdata"/><Relationship Id="rId34" Type="http://schemas.openxmlformats.org/officeDocument/2006/relationships/font" Target="fonts/IBMPlexSans-regular.fntdata"/><Relationship Id="rId37" Type="http://schemas.openxmlformats.org/officeDocument/2006/relationships/font" Target="fonts/IBMPlexSans-boldItalic.fntdata"/><Relationship Id="rId36" Type="http://schemas.openxmlformats.org/officeDocument/2006/relationships/font" Target="fonts/IBMPlexSans-italic.fntdata"/><Relationship Id="rId39" Type="http://schemas.openxmlformats.org/officeDocument/2006/relationships/font" Target="fonts/SoraSemiBold-bold.fntdata"/><Relationship Id="rId38" Type="http://schemas.openxmlformats.org/officeDocument/2006/relationships/font" Target="fonts/SoraSemiBold-regular.fntdata"/><Relationship Id="rId61" Type="http://schemas.openxmlformats.org/officeDocument/2006/relationships/font" Target="fonts/IBMPlexSans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SansSemi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ra-bold.fntdata"/><Relationship Id="rId50" Type="http://schemas.openxmlformats.org/officeDocument/2006/relationships/font" Target="fonts/Sora-regular.fntdata"/><Relationship Id="rId53" Type="http://schemas.openxmlformats.org/officeDocument/2006/relationships/font" Target="fonts/SoraMedium-bold.fntdata"/><Relationship Id="rId52" Type="http://schemas.openxmlformats.org/officeDocument/2006/relationships/font" Target="fonts/SoraMedium-regular.fntdata"/><Relationship Id="rId11" Type="http://schemas.openxmlformats.org/officeDocument/2006/relationships/slide" Target="slides/slide5.xml"/><Relationship Id="rId55" Type="http://schemas.openxmlformats.org/officeDocument/2006/relationships/font" Target="fonts/OpenSansLight-bold.fntdata"/><Relationship Id="rId10" Type="http://schemas.openxmlformats.org/officeDocument/2006/relationships/slide" Target="slides/slide4.xml"/><Relationship Id="rId54" Type="http://schemas.openxmlformats.org/officeDocument/2006/relationships/font" Target="fonts/OpenSansLight-regular.fntdata"/><Relationship Id="rId13" Type="http://schemas.openxmlformats.org/officeDocument/2006/relationships/slide" Target="slides/slide7.xml"/><Relationship Id="rId57" Type="http://schemas.openxmlformats.org/officeDocument/2006/relationships/font" Target="fonts/OpenSansLight-boldItalic.fntdata"/><Relationship Id="rId12" Type="http://schemas.openxmlformats.org/officeDocument/2006/relationships/slide" Target="slides/slide6.xml"/><Relationship Id="rId56" Type="http://schemas.openxmlformats.org/officeDocument/2006/relationships/font" Target="fonts/OpenSansLight-italic.fntdata"/><Relationship Id="rId15" Type="http://schemas.openxmlformats.org/officeDocument/2006/relationships/slide" Target="slides/slide9.xml"/><Relationship Id="rId59" Type="http://schemas.openxmlformats.org/officeDocument/2006/relationships/font" Target="fonts/IBMPlexSansSemiBold-bold.fntdata"/><Relationship Id="rId14" Type="http://schemas.openxmlformats.org/officeDocument/2006/relationships/slide" Target="slides/slide8.xml"/><Relationship Id="rId58" Type="http://schemas.openxmlformats.org/officeDocument/2006/relationships/font" Target="fonts/IBMPlexSans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684cd2776b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684cd2776b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36a21fa39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36a21fa39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אתגר 1:</a:t>
            </a:r>
            <a:endParaRPr/>
          </a:p>
          <a:p>
            <a:pPr indent="0" lvl="0" marL="0" rtl="1" algn="r">
              <a:spcBef>
                <a:spcPts val="0"/>
              </a:spcBef>
              <a:spcAft>
                <a:spcPts val="0"/>
              </a:spcAft>
              <a:buNone/>
            </a:pPr>
            <a:r>
              <a:rPr lang="en"/>
              <a:t>בהתחלה בכלל רצינו לבנות מודל להפרדת ערוצים</a:t>
            </a:r>
            <a:endParaRPr/>
          </a:p>
          <a:p>
            <a:pPr indent="0" lvl="0" marL="0" rtl="1" algn="r">
              <a:spcBef>
                <a:spcPts val="0"/>
              </a:spcBef>
              <a:spcAft>
                <a:spcPts val="0"/>
              </a:spcAft>
              <a:buNone/>
            </a:pPr>
            <a:r>
              <a:rPr lang="en"/>
              <a:t>זה היה הרעיון ההתחלתי</a:t>
            </a:r>
            <a:endParaRPr/>
          </a:p>
          <a:p>
            <a:pPr indent="0" lvl="0" marL="0" rtl="1" algn="r">
              <a:spcBef>
                <a:spcPts val="0"/>
              </a:spcBef>
              <a:spcAft>
                <a:spcPts val="0"/>
              </a:spcAft>
              <a:buNone/>
            </a:pPr>
            <a:r>
              <a:rPr lang="en"/>
              <a:t>התחלנו סקר ספרות ולמדנו על 3 מודלים עיקריים שעושים את זה</a:t>
            </a:r>
            <a:endParaRPr/>
          </a:p>
          <a:p>
            <a:pPr indent="0" lvl="0" marL="0" rtl="1" algn="r">
              <a:spcBef>
                <a:spcPts val="0"/>
              </a:spcBef>
              <a:spcAft>
                <a:spcPts val="0"/>
              </a:spcAft>
              <a:buNone/>
            </a:pPr>
            <a:r>
              <a:rPr lang="en"/>
              <a:t>ואחד מהם זה דימוקס ועליו חקרנו הרבה</a:t>
            </a:r>
            <a:endParaRPr/>
          </a:p>
          <a:p>
            <a:pPr indent="0" lvl="0" marL="0" rtl="1" algn="r">
              <a:spcBef>
                <a:spcPts val="0"/>
              </a:spcBef>
              <a:spcAft>
                <a:spcPts val="0"/>
              </a:spcAft>
              <a:buNone/>
            </a:pPr>
            <a:r>
              <a:rPr lang="en"/>
              <a:t>על פי מה שמצאנו הוא עובד מאוד מאוד טוב</a:t>
            </a:r>
            <a:endParaRPr/>
          </a:p>
          <a:p>
            <a:pPr indent="0" lvl="0" marL="0" rtl="1" algn="r">
              <a:spcBef>
                <a:spcPts val="0"/>
              </a:spcBef>
              <a:spcAft>
                <a:spcPts val="0"/>
              </a:spcAft>
              <a:buNone/>
            </a:pPr>
            <a:r>
              <a:rPr lang="en"/>
              <a:t>היה בזמנו (2022) state of the art</a:t>
            </a:r>
            <a:endParaRPr/>
          </a:p>
          <a:p>
            <a:pPr indent="0" lvl="0" marL="0" rtl="0" algn="l">
              <a:spcBef>
                <a:spcPts val="0"/>
              </a:spcBef>
              <a:spcAft>
                <a:spcPts val="0"/>
              </a:spcAft>
              <a:buNone/>
            </a:pPr>
            <a:r>
              <a:rPr lang="en"/>
              <a:t>State of the art - זה המודל שמביא את הביצועים הכי טובים - עוקף את כל המודלים שהיו הכי טובים לפניו</a:t>
            </a:r>
            <a:endParaRPr/>
          </a:p>
          <a:p>
            <a:pPr indent="0" lvl="0" marL="0" rtl="1" algn="r">
              <a:spcBef>
                <a:spcPts val="0"/>
              </a:spcBef>
              <a:spcAft>
                <a:spcPts val="0"/>
              </a:spcAft>
              <a:buNone/>
            </a:pPr>
            <a:r>
              <a:rPr lang="en"/>
              <a:t>חקרנו על המבנה, הארכיטקטורה וההיסטוריה (כלומר המודלים שהיו לפניו) של דימוקס</a:t>
            </a:r>
            <a:endParaRPr/>
          </a:p>
          <a:p>
            <a:pPr indent="0" lvl="0" marL="0" rtl="1" algn="r">
              <a:spcBef>
                <a:spcPts val="0"/>
              </a:spcBef>
              <a:spcAft>
                <a:spcPts val="0"/>
              </a:spcAft>
              <a:buNone/>
            </a:pPr>
            <a:r>
              <a:rPr lang="en"/>
              <a:t>ניסינו לחשוב איך לשפר אותו</a:t>
            </a:r>
            <a:endParaRPr/>
          </a:p>
          <a:p>
            <a:pPr indent="0" lvl="0" marL="0" rtl="1" algn="r">
              <a:spcBef>
                <a:spcPts val="0"/>
              </a:spcBef>
              <a:spcAft>
                <a:spcPts val="0"/>
              </a:spcAft>
              <a:buNone/>
            </a:pPr>
            <a:r>
              <a:rPr lang="en"/>
              <a:t>והבנו שזה ממש ממש קשה ויקח לנו כלכך הרבה זמן</a:t>
            </a:r>
            <a:endParaRPr/>
          </a:p>
          <a:p>
            <a:pPr indent="0" lvl="0" marL="0" rtl="1" algn="r">
              <a:spcBef>
                <a:spcPts val="0"/>
              </a:spcBef>
              <a:spcAft>
                <a:spcPts val="0"/>
              </a:spcAft>
              <a:buNone/>
            </a:pPr>
            <a:r>
              <a:rPr lang="en"/>
              <a:t>שזה אולי עבודה שיותר מתאימה לתזה בלמידה עמוקה</a:t>
            </a:r>
            <a:endParaRPr/>
          </a:p>
          <a:p>
            <a:pPr indent="0" lvl="0" marL="0" rtl="1" algn="r">
              <a:spcBef>
                <a:spcPts val="0"/>
              </a:spcBef>
              <a:spcAft>
                <a:spcPts val="0"/>
              </a:spcAft>
              <a:buNone/>
            </a:pPr>
            <a:r>
              <a:rPr lang="en"/>
              <a:t>אז החלטנו לשפר אותו מכיוון אחר שזה לעשות אותו חסין  יותר להתקפות אדוורסיריאליות</a:t>
            </a:r>
            <a:endParaRPr/>
          </a:p>
          <a:p>
            <a:pPr indent="0" lvl="0" marL="0" rtl="1" algn="r">
              <a:spcBef>
                <a:spcPts val="0"/>
              </a:spcBef>
              <a:spcAft>
                <a:spcPts val="0"/>
              </a:spcAft>
              <a:buNone/>
            </a:pPr>
            <a:r>
              <a:rPr lang="en"/>
              <a:t>קודם כל בדקנו אם הוא בכלל רגיש אליהן - אולי מראש מי שבנה אותו חשב גם על זה ובנה הגנה</a:t>
            </a:r>
            <a:endParaRPr/>
          </a:p>
          <a:p>
            <a:pPr indent="0" lvl="0" marL="0" rtl="1" algn="r">
              <a:spcBef>
                <a:spcPts val="0"/>
              </a:spcBef>
              <a:spcAft>
                <a:spcPts val="0"/>
              </a:spcAft>
              <a:buNone/>
            </a:pPr>
            <a:r>
              <a:rPr lang="en"/>
              <a:t>אבל למזלינו הוא היה רגיש אליהן וניתן לכם בהמשך לשמוע את כל הדוגמאות</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אתגר 2:</a:t>
            </a:r>
            <a:endParaRPr/>
          </a:p>
          <a:p>
            <a:pPr indent="0" lvl="0" marL="0" rtl="1" algn="r">
              <a:spcBef>
                <a:spcPts val="0"/>
              </a:spcBef>
              <a:spcAft>
                <a:spcPts val="0"/>
              </a:spcAft>
              <a:buNone/>
            </a:pPr>
            <a:r>
              <a:rPr lang="en"/>
              <a:t>אי אפשר לבנות דוגמא אדווריסיריאלית על כל השיר</a:t>
            </a:r>
            <a:endParaRPr/>
          </a:p>
          <a:p>
            <a:pPr indent="0" lvl="0" marL="0" rtl="1" algn="r">
              <a:spcBef>
                <a:spcPts val="0"/>
              </a:spcBef>
              <a:spcAft>
                <a:spcPts val="0"/>
              </a:spcAft>
              <a:buNone/>
            </a:pPr>
            <a:r>
              <a:rPr lang="en"/>
              <a:t>כי זה לוקח כמות משאבים שהמחשב לא יכול לעמוד בה</a:t>
            </a:r>
            <a:endParaRPr/>
          </a:p>
          <a:p>
            <a:pPr indent="0" lvl="0" marL="0" rtl="1" algn="r">
              <a:spcBef>
                <a:spcPts val="0"/>
              </a:spcBef>
              <a:spcAft>
                <a:spcPts val="0"/>
              </a:spcAft>
              <a:buNone/>
            </a:pPr>
            <a:r>
              <a:rPr lang="en"/>
              <a:t>אז הפתרון היה לחפור הרבה לאנשים וגם אורי ממש עזר</a:t>
            </a:r>
            <a:endParaRPr/>
          </a:p>
          <a:p>
            <a:pPr indent="0" lvl="0" marL="0" rtl="1" algn="r">
              <a:spcBef>
                <a:spcPts val="0"/>
              </a:spcBef>
              <a:spcAft>
                <a:spcPts val="0"/>
              </a:spcAft>
              <a:buNone/>
            </a:pPr>
            <a:r>
              <a:rPr lang="en"/>
              <a:t>עד שהוא מצא לנו שרת מהטכניון עליו עבדנו </a:t>
            </a:r>
            <a:endParaRPr/>
          </a:p>
          <a:p>
            <a:pPr indent="0" lvl="0" marL="0" rtl="1" algn="r">
              <a:spcBef>
                <a:spcPts val="0"/>
              </a:spcBef>
              <a:spcAft>
                <a:spcPts val="0"/>
              </a:spcAft>
              <a:buNone/>
            </a:pPr>
            <a:r>
              <a:rPr lang="en"/>
              <a:t>וזה הוריד משמעותית את כמות הזמן שלקח להפיק כל דוגמא לכל שיר</a:t>
            </a:r>
            <a:endParaRPr/>
          </a:p>
          <a:p>
            <a:pPr indent="0" lvl="0" marL="0" rtl="1" algn="r">
              <a:spcBef>
                <a:spcPts val="0"/>
              </a:spcBef>
              <a:spcAft>
                <a:spcPts val="0"/>
              </a:spcAft>
              <a:buNone/>
            </a:pPr>
            <a:r>
              <a:rPr lang="en"/>
              <a:t>אבל גם השרת לא הצליח להוסיף את הדוגמאות האדוורסיריאליות לכל השיר במלואו, תכף נסביר את התהליך אז תבינו למה הוא לא הצליח.</a:t>
            </a:r>
            <a:endParaRPr/>
          </a:p>
          <a:p>
            <a:pPr indent="0" lvl="0" marL="0" rtl="1" algn="r">
              <a:spcBef>
                <a:spcPts val="0"/>
              </a:spcBef>
              <a:spcAft>
                <a:spcPts val="0"/>
              </a:spcAft>
              <a:buNone/>
            </a:pPr>
            <a:r>
              <a:rPr lang="en"/>
              <a:t>הפתרון היה:</a:t>
            </a:r>
            <a:endParaRPr/>
          </a:p>
          <a:p>
            <a:pPr indent="0" lvl="0" marL="0" rtl="1" algn="r">
              <a:spcBef>
                <a:spcPts val="0"/>
              </a:spcBef>
              <a:spcAft>
                <a:spcPts val="0"/>
              </a:spcAft>
              <a:buNone/>
            </a:pPr>
            <a:r>
              <a:rPr lang="en"/>
              <a:t>לקצר את השיר (trim) לפי איזורים שבחרנו שבהם יש כמה שיותר כלי נגינה בתוך השיר (שנוכל לבדוק את איכות הפירוק בכל ערוץ) </a:t>
            </a: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אתגר 3:</a:t>
            </a:r>
            <a:endParaRPr/>
          </a:p>
          <a:p>
            <a:pPr indent="0" lvl="0" marL="0" rtl="1" algn="r">
              <a:spcBef>
                <a:spcPts val="0"/>
              </a:spcBef>
              <a:spcAft>
                <a:spcPts val="0"/>
              </a:spcAft>
              <a:buNone/>
            </a:pPr>
            <a:r>
              <a:rPr lang="en"/>
              <a:t>גם אז קיבלנו קבצי אודיו כבדים מידי בשביל להעביר אותם בגיט ריפוזיטורי</a:t>
            </a:r>
            <a:endParaRPr/>
          </a:p>
          <a:p>
            <a:pPr indent="0" lvl="0" marL="0" rtl="1" algn="r">
              <a:spcBef>
                <a:spcPts val="0"/>
              </a:spcBef>
              <a:spcAft>
                <a:spcPts val="0"/>
              </a:spcAft>
              <a:buNone/>
            </a:pPr>
            <a:r>
              <a:rPr lang="en"/>
              <a:t>הפתרון היה להעביר אותם בפרוטוקול SCP ישירות למחשבים שלנו על מנת שנוכל לנתח את התוצאות כפי שיוסבר בהמשך</a:t>
            </a:r>
            <a:endParaRPr/>
          </a:p>
          <a:p>
            <a:pPr indent="0" lvl="0" marL="0" rtl="1" algn="r">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684cd2776b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684cd2776b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rPr lang="en" sz="1200">
                <a:solidFill>
                  <a:srgbClr val="353535"/>
                </a:solidFill>
                <a:latin typeface="Sora"/>
                <a:ea typeface="Sora"/>
                <a:cs typeface="Sora"/>
                <a:sym typeface="Sora"/>
              </a:rPr>
              <a:t>מחקר על אלגוריתמים מתקדמים של למידה עמוקה, עיבוד אותות והתקפות אדוורסיריאליות</a:t>
            </a:r>
            <a:endParaRPr sz="1200">
              <a:solidFill>
                <a:srgbClr val="353535"/>
              </a:solidFill>
              <a:latin typeface="Sora"/>
              <a:ea typeface="Sora"/>
              <a:cs typeface="Sora"/>
              <a:sym typeface="Sora"/>
            </a:endParaRPr>
          </a:p>
          <a:p>
            <a:pPr indent="0" lvl="0" marL="0" rtl="1" algn="r">
              <a:lnSpc>
                <a:spcPct val="115000"/>
              </a:lnSpc>
              <a:spcBef>
                <a:spcPts val="0"/>
              </a:spcBef>
              <a:spcAft>
                <a:spcPts val="0"/>
              </a:spcAft>
              <a:buClr>
                <a:schemeClr val="dk1"/>
              </a:buClr>
              <a:buSzPts val="1100"/>
              <a:buFont typeface="Arial"/>
              <a:buNone/>
            </a:pPr>
            <a:r>
              <a:t/>
            </a:r>
            <a:endParaRPr sz="1200">
              <a:solidFill>
                <a:srgbClr val="353535"/>
              </a:solidFill>
              <a:latin typeface="Sora"/>
              <a:ea typeface="Sora"/>
              <a:cs typeface="Sora"/>
              <a:sym typeface="Sora"/>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3d3237744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3d3237744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Clr>
                <a:schemeClr val="dk1"/>
              </a:buClr>
              <a:buSzPts val="1100"/>
              <a:buFont typeface="Arial"/>
              <a:buNone/>
            </a:pPr>
            <a:r>
              <a:rPr lang="en" sz="1300">
                <a:solidFill>
                  <a:srgbClr val="353535"/>
                </a:solidFill>
                <a:latin typeface="Sora"/>
                <a:ea typeface="Sora"/>
                <a:cs typeface="Sora"/>
                <a:sym typeface="Sora"/>
              </a:rPr>
              <a:t>בגדול, האלגוריתם שלנו עובד כמעט אותו דבר כמו אלגוריתם האימון.</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rPr lang="en" sz="1300">
                <a:solidFill>
                  <a:srgbClr val="353535"/>
                </a:solidFill>
                <a:latin typeface="Sora"/>
                <a:ea typeface="Sora"/>
                <a:cs typeface="Sora"/>
                <a:sym typeface="Sora"/>
              </a:rPr>
              <a:t>אבל, כאן אנו מחשבים את הגרדיאנט לפי הקלט ולא לפי המשקולות של הרשת.</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rPr lang="en" sz="1300">
                <a:solidFill>
                  <a:srgbClr val="353535"/>
                </a:solidFill>
                <a:latin typeface="Sora"/>
                <a:ea typeface="Sora"/>
                <a:cs typeface="Sora"/>
                <a:sym typeface="Sora"/>
              </a:rPr>
              <a:t>בנוסף, אנו נרצה שפונצקיית המחיר תהיה מקסימלית כדי למצוא את הקלט שמביא את התוצאה הכי גרועה.</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rPr lang="en" sz="1300">
                <a:solidFill>
                  <a:srgbClr val="353535"/>
                </a:solidFill>
                <a:latin typeface="Sora"/>
                <a:ea typeface="Sora"/>
                <a:cs typeface="Sora"/>
                <a:sym typeface="Sora"/>
              </a:rPr>
              <a:t>בהתאם לזה אנו נשנה את הקלט באופן מסויים שיוסבר בהמשך.</a:t>
            </a:r>
            <a:endParaRPr sz="1300">
              <a:solidFill>
                <a:srgbClr val="353535"/>
              </a:solidFill>
              <a:latin typeface="Sora"/>
              <a:ea typeface="Sora"/>
              <a:cs typeface="Sora"/>
              <a:sym typeface="Sora"/>
            </a:endParaRPr>
          </a:p>
          <a:p>
            <a:pPr indent="0" lvl="0" marL="0" rtl="1" algn="r">
              <a:lnSpc>
                <a:spcPct val="115000"/>
              </a:lnSpc>
              <a:spcBef>
                <a:spcPts val="1800"/>
              </a:spcBef>
              <a:spcAft>
                <a:spcPts val="0"/>
              </a:spcAft>
              <a:buClr>
                <a:schemeClr val="dk1"/>
              </a:buClr>
              <a:buSzPts val="1100"/>
              <a:buFont typeface="Arial"/>
              <a:buNone/>
            </a:pPr>
            <a:r>
              <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א. מוסיף רעש כלשהו שלא ניתן להבחנה - כמו שינוי מינימלי בפיקסלים של התמונה</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ב. מעביר את הקלט דרך המודל</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ג. מחשב שגיאה הפוכה, כלומר פונקציית השגיאה דומה לפונקציית השגיאה של המודל אבל מוכפלת במינוס אחד.(המטרה זה למקסם את השגיאה המקורית = למזער את השגיאה ההפוכה).</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ד. מחשב את הגדריאנט ביחס לשגיאה ועושה צעד בכיוון, כלומר משנה את הרעש שנוסף לקלט.</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ה. אם יש צורך, מגביל את הרעש שלא יהיה חזק מדיי באמצעות אפסילון כלשהו.</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ו. חזור לא'.</a:t>
            </a:r>
            <a:endParaRPr/>
          </a:p>
          <a:p>
            <a:pPr indent="0" lvl="0" marL="0" rtl="1" algn="r">
              <a:spcBef>
                <a:spcPts val="1800"/>
              </a:spcBef>
              <a:spcAft>
                <a:spcPts val="0"/>
              </a:spcAft>
              <a:buNone/>
            </a:pPr>
            <a:r>
              <a:t/>
            </a:r>
            <a:endParaRPr/>
          </a:p>
          <a:p>
            <a:pPr indent="0" lvl="0" marL="0" rtl="1" algn="r">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684cd2776b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684cd2776b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Clr>
                <a:schemeClr val="dk1"/>
              </a:buClr>
              <a:buSzPts val="1100"/>
              <a:buFont typeface="Arial"/>
              <a:buNone/>
            </a:pPr>
            <a:r>
              <a:rPr lang="en" sz="1300">
                <a:solidFill>
                  <a:srgbClr val="353535"/>
                </a:solidFill>
                <a:latin typeface="Sora"/>
                <a:ea typeface="Sora"/>
                <a:cs typeface="Sora"/>
                <a:sym typeface="Sora"/>
              </a:rPr>
              <a:t>בגדול, האלגוריתם שלנו עובד כמעט אותו דבר כמו אלגוריתם האימון.</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rPr lang="en" sz="1300">
                <a:solidFill>
                  <a:srgbClr val="353535"/>
                </a:solidFill>
                <a:latin typeface="Sora"/>
                <a:ea typeface="Sora"/>
                <a:cs typeface="Sora"/>
                <a:sym typeface="Sora"/>
              </a:rPr>
              <a:t>אבל, כאן אנו מחשבים את הגרדיאנט לפי הקלט ולא לפי המשקולות של הרשת.</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rPr lang="en" sz="1300">
                <a:solidFill>
                  <a:srgbClr val="353535"/>
                </a:solidFill>
                <a:latin typeface="Sora"/>
                <a:ea typeface="Sora"/>
                <a:cs typeface="Sora"/>
                <a:sym typeface="Sora"/>
              </a:rPr>
              <a:t>בנוסף, אנו נרצה שפונצקיית המחיר תהיה מקסימלית כדי למצוא את הקלט שמביא את התוצאה הכי גרועה.</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t/>
            </a:r>
            <a:endParaRPr sz="13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rPr lang="en" sz="1300">
                <a:solidFill>
                  <a:srgbClr val="353535"/>
                </a:solidFill>
                <a:latin typeface="Sora"/>
                <a:ea typeface="Sora"/>
                <a:cs typeface="Sora"/>
                <a:sym typeface="Sora"/>
              </a:rPr>
              <a:t>בהתאם לזה אנו נשנה את הקלט באופן מסויים שיוסבר בהמשך.</a:t>
            </a:r>
            <a:endParaRPr sz="1300">
              <a:solidFill>
                <a:srgbClr val="353535"/>
              </a:solidFill>
              <a:latin typeface="Sora"/>
              <a:ea typeface="Sora"/>
              <a:cs typeface="Sora"/>
              <a:sym typeface="Sora"/>
            </a:endParaRPr>
          </a:p>
          <a:p>
            <a:pPr indent="0" lvl="0" marL="0" rtl="1" algn="r">
              <a:lnSpc>
                <a:spcPct val="115000"/>
              </a:lnSpc>
              <a:spcBef>
                <a:spcPts val="1800"/>
              </a:spcBef>
              <a:spcAft>
                <a:spcPts val="0"/>
              </a:spcAft>
              <a:buClr>
                <a:schemeClr val="dk1"/>
              </a:buClr>
              <a:buSzPts val="1100"/>
              <a:buFont typeface="Arial"/>
              <a:buNone/>
            </a:pPr>
            <a:r>
              <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א. מוסיף</a:t>
            </a:r>
            <a:r>
              <a:rPr lang="en">
                <a:solidFill>
                  <a:schemeClr val="dk1"/>
                </a:solidFill>
              </a:rPr>
              <a:t> רעש כלשהו שלא ניתן להבחנה - כמו שינוי מינימלי בפיקסלים של התמונה</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ב. מעביר את הקלט דרך המודל</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ג. מחשב שגיאה הפוכה, כלומר פונקציית השגיאה דומה לפונקציית השגיאה של המודל אבל מוכפלת במינוס אחד.(המטרה זה למקסם את השגיאה המקורית = למזער את השגיאה ההפוכה).</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ד. מחשב את הגדריאנט ביחס לשגיאה ועושה צעד בכיוון, כלומר משנה את הרעש שנוסף לקלט.</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ה. אם יש צורך, מגביל את הרעש שלא יהיה חזק מדיי באמצעות אפסילון כלשהו.</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lang="en">
                <a:solidFill>
                  <a:schemeClr val="dk1"/>
                </a:solidFill>
              </a:rPr>
              <a:t>ו. חזור לא'.</a:t>
            </a:r>
            <a:endParaRPr/>
          </a:p>
          <a:p>
            <a:pPr indent="0" lvl="0" marL="0" rtl="1" algn="r">
              <a:spcBef>
                <a:spcPts val="1800"/>
              </a:spcBef>
              <a:spcAft>
                <a:spcPts val="0"/>
              </a:spcAft>
              <a:buNone/>
            </a:pPr>
            <a:r>
              <a:t/>
            </a:r>
            <a:endParaRPr/>
          </a:p>
          <a:p>
            <a:pPr indent="0" lvl="0" marL="0" rtl="1" algn="r">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6a3e65e32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6a3e65e32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למה אני מגביל את הרעש</a:t>
            </a:r>
            <a:endParaRPr/>
          </a:p>
          <a:p>
            <a:pPr indent="0" lvl="0" marL="0" rtl="1" algn="r">
              <a:spcBef>
                <a:spcPts val="0"/>
              </a:spcBef>
              <a:spcAft>
                <a:spcPts val="0"/>
              </a:spcAft>
              <a:buNone/>
            </a:pPr>
            <a:r>
              <a:rPr lang="en"/>
              <a:t>איך אני מגביל את הרעש</a:t>
            </a:r>
            <a:endParaRPr/>
          </a:p>
          <a:p>
            <a:pPr indent="0" lvl="0" marL="0" rtl="1" algn="r">
              <a:spcBef>
                <a:spcPts val="0"/>
              </a:spcBef>
              <a:spcAft>
                <a:spcPts val="0"/>
              </a:spcAft>
              <a:buNone/>
            </a:pPr>
            <a:r>
              <a:rPr lang="en"/>
              <a:t>התוצאה זה רעש אופטיפמלי משבש</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3d32377442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3d32377442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6a3e65e329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36a3e65e329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3d3237744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3d3237744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sz="1200">
                <a:solidFill>
                  <a:srgbClr val="353535"/>
                </a:solidFill>
                <a:latin typeface="Sora"/>
                <a:ea typeface="Sora"/>
                <a:cs typeface="Sora"/>
                <a:sym typeface="Sora"/>
              </a:rPr>
              <a:t>נשמע קודם כל את השיר המקורי וטעימות מהערוצים המקוריים, כלומר ההקלטה האמיתית, התופים האמיתיים ובס האמיתי וההקלטה האמיתית של הזמר, הגיטרות וכו'</a:t>
            </a:r>
            <a:endParaRPr sz="1200">
              <a:solidFill>
                <a:srgbClr val="353535"/>
              </a:solidFill>
              <a:latin typeface="Sora"/>
              <a:ea typeface="Sora"/>
              <a:cs typeface="Sora"/>
              <a:sym typeface="Sora"/>
            </a:endParaRPr>
          </a:p>
          <a:p>
            <a:pPr indent="0" lvl="0" marL="0" rtl="1" algn="r">
              <a:spcBef>
                <a:spcPts val="0"/>
              </a:spcBef>
              <a:spcAft>
                <a:spcPts val="0"/>
              </a:spcAft>
              <a:buNone/>
            </a:pPr>
            <a:r>
              <a:t/>
            </a:r>
            <a:endParaRPr sz="1200">
              <a:solidFill>
                <a:srgbClr val="353535"/>
              </a:solidFill>
              <a:latin typeface="Sora"/>
              <a:ea typeface="Sora"/>
              <a:cs typeface="Sora"/>
              <a:sym typeface="Sora"/>
            </a:endParaRPr>
          </a:p>
          <a:p>
            <a:pPr indent="0" lvl="0" marL="0" rtl="1" algn="r">
              <a:spcBef>
                <a:spcPts val="0"/>
              </a:spcBef>
              <a:spcAft>
                <a:spcPts val="0"/>
              </a:spcAft>
              <a:buClr>
                <a:schemeClr val="dk1"/>
              </a:buClr>
              <a:buSzPts val="1100"/>
              <a:buFont typeface="Arial"/>
              <a:buNone/>
            </a:pPr>
            <a:r>
              <a:rPr lang="en" sz="1200">
                <a:solidFill>
                  <a:srgbClr val="353535"/>
                </a:solidFill>
                <a:latin typeface="Sora"/>
                <a:ea typeface="Sora"/>
                <a:cs typeface="Sora"/>
                <a:sym typeface="Sora"/>
              </a:rPr>
              <a:t>ועכשיו נשמע את האותות המשוחזרים של היבריד דימוקס</a:t>
            </a:r>
            <a:endParaRPr sz="1200">
              <a:solidFill>
                <a:srgbClr val="353535"/>
              </a:solidFill>
              <a:latin typeface="Sora"/>
              <a:ea typeface="Sora"/>
              <a:cs typeface="Sora"/>
              <a:sym typeface="Sor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36a21fa391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36a21fa391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SDR מודד את היחס בין הערוץ האמיתי לבין הערוץ שהמודל פלט</a:t>
            </a:r>
            <a:endParaRPr/>
          </a:p>
          <a:p>
            <a:pPr indent="0" lvl="0" marL="0" rtl="1" algn="r">
              <a:spcBef>
                <a:spcPts val="0"/>
              </a:spcBef>
              <a:spcAft>
                <a:spcPts val="0"/>
              </a:spcAft>
              <a:buNone/>
            </a:pPr>
            <a:r>
              <a:rPr lang="en"/>
              <a:t>ככל שהSDR יותר גבוה ככה הערוץ שהמודל פלט קרוב יותר לערוץ המקורי</a:t>
            </a:r>
            <a:br>
              <a:rPr lang="en"/>
            </a:b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Clr>
                <a:schemeClr val="dk1"/>
              </a:buClr>
              <a:buSzPts val="1100"/>
              <a:buFont typeface="Arial"/>
              <a:buNone/>
            </a:pPr>
            <a:r>
              <a:rPr b="1" lang="en">
                <a:solidFill>
                  <a:schemeClr val="dk1"/>
                </a:solidFill>
              </a:rPr>
              <a:t>20 dB ומעלה</a:t>
            </a:r>
            <a:r>
              <a:rPr lang="en">
                <a:solidFill>
                  <a:schemeClr val="dk1"/>
                </a:solidFill>
              </a:rPr>
              <a:t>: שחזור כמעט מושלם — מאוד קרוב לאות המקורי.</a:t>
            </a:r>
            <a:br>
              <a:rPr lang="en">
                <a:solidFill>
                  <a:schemeClr val="dk1"/>
                </a:solidFill>
              </a:rPr>
            </a:br>
            <a:endParaRPr>
              <a:solidFill>
                <a:schemeClr val="dk1"/>
              </a:solidFill>
            </a:endParaRPr>
          </a:p>
          <a:p>
            <a:pPr indent="0" lvl="0" marL="0" rtl="1" algn="r">
              <a:spcBef>
                <a:spcPts val="0"/>
              </a:spcBef>
              <a:spcAft>
                <a:spcPts val="0"/>
              </a:spcAft>
              <a:buClr>
                <a:schemeClr val="dk1"/>
              </a:buClr>
              <a:buSzPts val="1100"/>
              <a:buFont typeface="Arial"/>
              <a:buNone/>
            </a:pPr>
            <a:r>
              <a:rPr b="1" lang="en">
                <a:solidFill>
                  <a:schemeClr val="dk1"/>
                </a:solidFill>
              </a:rPr>
              <a:t>15–20 dB</a:t>
            </a:r>
            <a:r>
              <a:rPr lang="en">
                <a:solidFill>
                  <a:schemeClr val="dk1"/>
                </a:solidFill>
              </a:rPr>
              <a:t>: איכות טובה מאוד.</a:t>
            </a:r>
            <a:br>
              <a:rPr lang="en">
                <a:solidFill>
                  <a:schemeClr val="dk1"/>
                </a:solidFill>
              </a:rPr>
            </a:br>
            <a:endParaRPr>
              <a:solidFill>
                <a:schemeClr val="dk1"/>
              </a:solidFill>
            </a:endParaRPr>
          </a:p>
          <a:p>
            <a:pPr indent="0" lvl="0" marL="0" rtl="1" algn="r">
              <a:spcBef>
                <a:spcPts val="0"/>
              </a:spcBef>
              <a:spcAft>
                <a:spcPts val="0"/>
              </a:spcAft>
              <a:buClr>
                <a:schemeClr val="dk1"/>
              </a:buClr>
              <a:buSzPts val="1100"/>
              <a:buFont typeface="Arial"/>
              <a:buNone/>
            </a:pPr>
            <a:r>
              <a:rPr b="1" lang="en">
                <a:solidFill>
                  <a:schemeClr val="dk1"/>
                </a:solidFill>
              </a:rPr>
              <a:t>10–15 dB</a:t>
            </a:r>
            <a:r>
              <a:rPr lang="en">
                <a:solidFill>
                  <a:schemeClr val="dk1"/>
                </a:solidFill>
              </a:rPr>
              <a:t>: איכות טובה, לרוב נשמעת נקייה.</a:t>
            </a:r>
            <a:br>
              <a:rPr lang="en">
                <a:solidFill>
                  <a:schemeClr val="dk1"/>
                </a:solidFill>
              </a:rPr>
            </a:br>
            <a:endParaRPr>
              <a:solidFill>
                <a:schemeClr val="dk1"/>
              </a:solidFill>
            </a:endParaRPr>
          </a:p>
          <a:p>
            <a:pPr indent="0" lvl="0" marL="0" rtl="1" algn="r">
              <a:spcBef>
                <a:spcPts val="0"/>
              </a:spcBef>
              <a:spcAft>
                <a:spcPts val="0"/>
              </a:spcAft>
              <a:buClr>
                <a:schemeClr val="dk1"/>
              </a:buClr>
              <a:buSzPts val="1100"/>
              <a:buFont typeface="Arial"/>
              <a:buNone/>
            </a:pPr>
            <a:r>
              <a:rPr b="1" lang="en">
                <a:solidFill>
                  <a:schemeClr val="dk1"/>
                </a:solidFill>
              </a:rPr>
              <a:t>5–10 dB</a:t>
            </a:r>
            <a:r>
              <a:rPr lang="en">
                <a:solidFill>
                  <a:schemeClr val="dk1"/>
                </a:solidFill>
              </a:rPr>
              <a:t>: איכות בינונית – יש עיוותים מורגשים.</a:t>
            </a:r>
            <a:br>
              <a:rPr lang="en">
                <a:solidFill>
                  <a:schemeClr val="dk1"/>
                </a:solidFill>
              </a:rPr>
            </a:br>
            <a:endParaRPr>
              <a:solidFill>
                <a:schemeClr val="dk1"/>
              </a:solidFill>
            </a:endParaRPr>
          </a:p>
          <a:p>
            <a:pPr indent="0" lvl="0" marL="0" rtl="1" algn="r">
              <a:spcBef>
                <a:spcPts val="0"/>
              </a:spcBef>
              <a:spcAft>
                <a:spcPts val="0"/>
              </a:spcAft>
              <a:buNone/>
            </a:pPr>
            <a:r>
              <a:rPr b="1" lang="en">
                <a:solidFill>
                  <a:schemeClr val="dk1"/>
                </a:solidFill>
              </a:rPr>
              <a:t>0–5 dB</a:t>
            </a:r>
            <a:r>
              <a:rPr lang="en">
                <a:solidFill>
                  <a:schemeClr val="dk1"/>
                </a:solidFill>
              </a:rPr>
              <a:t>: שחזור חלש – קשה להאזין, הרבה רעש או ערבוב בין ערוצים.</a:t>
            </a:r>
            <a:endParaRPr>
              <a:solidFill>
                <a:schemeClr val="dk1"/>
              </a:solidFill>
            </a:endParaRPr>
          </a:p>
          <a:p>
            <a:pPr indent="0" lvl="0" marL="0" rtl="1" algn="r">
              <a:spcBef>
                <a:spcPts val="0"/>
              </a:spcBef>
              <a:spcAft>
                <a:spcPts val="0"/>
              </a:spcAft>
              <a:buNone/>
            </a:pPr>
            <a:r>
              <a:t/>
            </a:r>
            <a:endParaRPr>
              <a:solidFill>
                <a:schemeClr val="dk1"/>
              </a:solidFill>
            </a:endParaRPr>
          </a:p>
          <a:p>
            <a:pPr indent="0" lvl="0" marL="0" rtl="1" algn="r">
              <a:spcBef>
                <a:spcPts val="0"/>
              </a:spcBef>
              <a:spcAft>
                <a:spcPts val="0"/>
              </a:spcAft>
              <a:buNone/>
            </a:pPr>
            <a:r>
              <a:rPr lang="en">
                <a:solidFill>
                  <a:schemeClr val="dk1"/>
                </a:solidFill>
              </a:rPr>
              <a:t>מה זה אומר שהSDR שלילי:</a:t>
            </a:r>
            <a:endParaRPr>
              <a:solidFill>
                <a:schemeClr val="dk1"/>
              </a:solidFill>
            </a:endParaRPr>
          </a:p>
          <a:p>
            <a:pPr indent="0" lvl="0" marL="0" rtl="1" algn="r">
              <a:spcBef>
                <a:spcPts val="0"/>
              </a:spcBef>
              <a:spcAft>
                <a:spcPts val="0"/>
              </a:spcAft>
              <a:buNone/>
            </a:pPr>
            <a:r>
              <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
                <a:solidFill>
                  <a:schemeClr val="dk1"/>
                </a:solidFill>
              </a:rPr>
              <a:t>אם עוצמת השגיאה גבוהה מעוצמת האות המקורי:</a:t>
            </a:r>
            <a:br>
              <a:rPr lang="en">
                <a:solidFill>
                  <a:schemeClr val="dk1"/>
                </a:solidFill>
              </a:rPr>
            </a:b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
                <a:solidFill>
                  <a:schemeClr val="dk1"/>
                </a:solidFill>
              </a:rPr>
              <a:t>לדוגמה: אם המודל שיחזר "זבל" או סתם רעש, והאות האמיתי הוא שקט או חלש מאוד — נקבל SDR שלילי.</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
                <a:solidFill>
                  <a:schemeClr val="dk1"/>
                </a:solidFill>
              </a:rPr>
              <a:t>לדוגמא כאן:</a:t>
            </a:r>
            <a:br>
              <a:rPr lang="en">
                <a:solidFill>
                  <a:schemeClr val="dk1"/>
                </a:solidFill>
              </a:rPr>
            </a:b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b="1" lang="en">
                <a:solidFill>
                  <a:schemeClr val="dk1"/>
                </a:solidFill>
              </a:rPr>
              <a:t>SDR = -1</a:t>
            </a:r>
            <a:r>
              <a:rPr b="1" lang="en">
                <a:solidFill>
                  <a:schemeClr val="dk1"/>
                </a:solidFill>
              </a:rPr>
              <a:t>5 dB</a:t>
            </a:r>
            <a:r>
              <a:rPr b="1" lang="en">
                <a:solidFill>
                  <a:schemeClr val="dk1"/>
                </a:solidFill>
              </a:rPr>
              <a:t> </a:t>
            </a:r>
            <a:r>
              <a:rPr lang="en">
                <a:solidFill>
                  <a:schemeClr val="dk1"/>
                </a:solidFill>
              </a:rPr>
              <a:t> אומר שהשגיאה גדולה בערך פי 30 מהאות המקורי</a:t>
            </a:r>
            <a:endParaRPr>
              <a:solidFill>
                <a:schemeClr val="dk1"/>
              </a:solidFill>
            </a:endParaRPr>
          </a:p>
          <a:p>
            <a:pPr indent="0" lvl="0" marL="0" rtl="1" algn="r">
              <a:spcBef>
                <a:spcPts val="1200"/>
              </a:spcBef>
              <a:spcAft>
                <a:spcPts val="0"/>
              </a:spcAft>
              <a:buClr>
                <a:schemeClr val="dk1"/>
              </a:buClr>
              <a:buSzPts val="1100"/>
              <a:buFont typeface="Arial"/>
              <a:buNone/>
            </a:pPr>
            <a:r>
              <a:t/>
            </a:r>
            <a:endParaRPr>
              <a:solidFill>
                <a:schemeClr val="dk1"/>
              </a:solidFill>
            </a:endParaRPr>
          </a:p>
          <a:p>
            <a:pPr indent="0" lvl="0" marL="0" rtl="1" algn="r">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6a21fa391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36a21fa391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None/>
            </a:pPr>
            <a:r>
              <a:rPr lang="en">
                <a:solidFill>
                  <a:schemeClr val="dk1"/>
                </a:solidFill>
              </a:rPr>
              <a:t>מודד את איכות הפירוק של הערוץ המופרד (למשל ערוץ של כלי נגינה מסוים) בהשוואה לרעש (interference) שמגיע ממקורות אחרים שנמצאים באותו הערוץ.</a:t>
            </a:r>
            <a:endParaRPr>
              <a:solidFill>
                <a:schemeClr val="dk1"/>
              </a:solidFill>
            </a:endParaRPr>
          </a:p>
          <a:p>
            <a:pPr indent="0" lvl="0" marL="0" rtl="1" algn="r">
              <a:lnSpc>
                <a:spcPct val="115000"/>
              </a:lnSpc>
              <a:spcBef>
                <a:spcPts val="1200"/>
              </a:spcBef>
              <a:spcAft>
                <a:spcPts val="0"/>
              </a:spcAft>
              <a:buNone/>
            </a:pPr>
            <a:r>
              <a:rPr lang="en">
                <a:solidFill>
                  <a:schemeClr val="dk1"/>
                </a:solidFill>
              </a:rPr>
              <a:t>I</a:t>
            </a:r>
            <a:r>
              <a:rPr lang="en">
                <a:solidFill>
                  <a:schemeClr val="dk1"/>
                </a:solidFill>
              </a:rPr>
              <a:t>nterference </a:t>
            </a:r>
            <a:r>
              <a:rPr lang="en">
                <a:solidFill>
                  <a:schemeClr val="dk1"/>
                </a:solidFill>
              </a:rPr>
              <a:t>זהו החלק מהשגיאה שנובע מכך ש</a:t>
            </a:r>
            <a:r>
              <a:rPr b="1" lang="en">
                <a:solidFill>
                  <a:schemeClr val="dk1"/>
                </a:solidFill>
              </a:rPr>
              <a:t>ערוצים אחרים "זלגו" לתוך הערוץ הנוכחי</a:t>
            </a:r>
            <a:r>
              <a:rPr lang="en">
                <a:solidFill>
                  <a:schemeClr val="dk1"/>
                </a:solidFill>
              </a:rPr>
              <a:t>.</a:t>
            </a:r>
            <a:endParaRPr>
              <a:solidFill>
                <a:schemeClr val="dk1"/>
              </a:solidFill>
            </a:endParaRPr>
          </a:p>
          <a:p>
            <a:pPr indent="0" lvl="0" marL="0" rtl="1" algn="r">
              <a:lnSpc>
                <a:spcPct val="115000"/>
              </a:lnSpc>
              <a:spcBef>
                <a:spcPts val="1200"/>
              </a:spcBef>
              <a:spcAft>
                <a:spcPts val="0"/>
              </a:spcAft>
              <a:buNone/>
            </a:pPr>
            <a:r>
              <a:rPr lang="en">
                <a:solidFill>
                  <a:schemeClr val="dk1"/>
                </a:solidFill>
              </a:rPr>
              <a:t>אז כדי לחשב אותו זה פשוט הסכום של כל הערוצים האחרים</a:t>
            </a:r>
            <a:endParaRPr>
              <a:solidFill>
                <a:schemeClr val="dk1"/>
              </a:solidFill>
            </a:endParaRPr>
          </a:p>
          <a:p>
            <a:pPr indent="0" lvl="0" marL="0" rtl="1" algn="r">
              <a:lnSpc>
                <a:spcPct val="115000"/>
              </a:lnSpc>
              <a:spcBef>
                <a:spcPts val="1200"/>
              </a:spcBef>
              <a:spcAft>
                <a:spcPts val="0"/>
              </a:spcAft>
              <a:buNone/>
            </a:pPr>
            <a:r>
              <a:rPr b="1" lang="en" sz="1300">
                <a:solidFill>
                  <a:schemeClr val="dk1"/>
                </a:solidFill>
              </a:rPr>
              <a:t>מה הטווחים של SIR ?</a:t>
            </a:r>
            <a:endParaRPr b="1" sz="1300">
              <a:solidFill>
                <a:schemeClr val="dk1"/>
              </a:solidFill>
            </a:endParaRPr>
          </a:p>
          <a:p>
            <a:pPr indent="0" lvl="0" marL="0" rtl="1" algn="r">
              <a:lnSpc>
                <a:spcPct val="115000"/>
              </a:lnSpc>
              <a:spcBef>
                <a:spcPts val="0"/>
              </a:spcBef>
              <a:spcAft>
                <a:spcPts val="0"/>
              </a:spcAft>
              <a:buNone/>
            </a:pPr>
            <a:r>
              <a:rPr lang="en">
                <a:solidFill>
                  <a:schemeClr val="dk1"/>
                </a:solidFill>
              </a:rPr>
              <a:t>SIR גבוה = טוב מאוד (יותר מ-20 dB).</a:t>
            </a:r>
            <a:endParaRPr>
              <a:solidFill>
                <a:schemeClr val="dk1"/>
              </a:solidFill>
            </a:endParaRPr>
          </a:p>
          <a:p>
            <a:pPr indent="0" lvl="0" marL="0" rtl="1" algn="r">
              <a:lnSpc>
                <a:spcPct val="115000"/>
              </a:lnSpc>
              <a:spcBef>
                <a:spcPts val="0"/>
              </a:spcBef>
              <a:spcAft>
                <a:spcPts val="0"/>
              </a:spcAft>
              <a:buNone/>
            </a:pPr>
            <a:r>
              <a:rPr lang="en">
                <a:solidFill>
                  <a:schemeClr val="dk1"/>
                </a:solidFill>
              </a:rPr>
              <a:t>SIR בינוני = סביר (10-20 dB).</a:t>
            </a:r>
            <a:endParaRPr>
              <a:solidFill>
                <a:schemeClr val="dk1"/>
              </a:solidFill>
            </a:endParaRPr>
          </a:p>
          <a:p>
            <a:pPr indent="0" lvl="0" marL="0" rtl="1" algn="r">
              <a:lnSpc>
                <a:spcPct val="115000"/>
              </a:lnSpc>
              <a:spcBef>
                <a:spcPts val="0"/>
              </a:spcBef>
              <a:spcAft>
                <a:spcPts val="0"/>
              </a:spcAft>
              <a:buNone/>
            </a:pPr>
            <a:r>
              <a:rPr lang="en">
                <a:solidFill>
                  <a:schemeClr val="dk1"/>
                </a:solidFill>
              </a:rPr>
              <a:t>SIR נמוך = לא טוב (פחות מ-10 dB)</a:t>
            </a:r>
            <a:endParaRPr>
              <a:solidFill>
                <a:schemeClr val="dk1"/>
              </a:solidFill>
            </a:endParaRPr>
          </a:p>
          <a:p>
            <a:pPr indent="0" lvl="0" marL="0" rtl="1" algn="r">
              <a:lnSpc>
                <a:spcPct val="115000"/>
              </a:lnSpc>
              <a:spcBef>
                <a:spcPts val="1200"/>
              </a:spcBef>
              <a:spcAft>
                <a:spcPts val="0"/>
              </a:spcAft>
              <a:buNone/>
            </a:pPr>
            <a:r>
              <a:rPr lang="en">
                <a:solidFill>
                  <a:schemeClr val="dk1"/>
                </a:solidFill>
              </a:rPr>
              <a:t>SIR שלילי אומר ש</a:t>
            </a:r>
            <a:r>
              <a:rPr b="1" lang="en">
                <a:solidFill>
                  <a:schemeClr val="dk1"/>
                </a:solidFill>
              </a:rPr>
              <a:t>האינטרפירנס חזק יותר מהאות המקורי ז</a:t>
            </a:r>
            <a:r>
              <a:rPr lang="en">
                <a:solidFill>
                  <a:schemeClr val="dk1"/>
                </a:solidFill>
              </a:rPr>
              <a:t>תומרת שיש יותר מוזיקה מערוצים אחרים מאשר מערוץ ה TARGET</a:t>
            </a:r>
            <a:endParaRPr>
              <a:solidFill>
                <a:schemeClr val="dk1"/>
              </a:solidFill>
            </a:endParaRPr>
          </a:p>
          <a:p>
            <a:pPr indent="0" lvl="0" marL="0" rtl="1" algn="r">
              <a:lnSpc>
                <a:spcPct val="115000"/>
              </a:lnSpc>
              <a:spcBef>
                <a:spcPts val="1200"/>
              </a:spcBef>
              <a:spcAft>
                <a:spcPts val="0"/>
              </a:spcAft>
              <a:buNone/>
            </a:pPr>
            <a:r>
              <a:rPr lang="en">
                <a:solidFill>
                  <a:schemeClr val="dk1"/>
                </a:solidFill>
              </a:rPr>
              <a:t>אנחנו באמת יכולים לשמוע שהתופים סבבה, בתופים לא שומעים יותר מידי מערוצים אחרים</a:t>
            </a:r>
            <a:endParaRPr>
              <a:solidFill>
                <a:schemeClr val="dk1"/>
              </a:solidFill>
            </a:endParaRPr>
          </a:p>
          <a:p>
            <a:pPr indent="0" lvl="0" marL="0" rtl="1" algn="r">
              <a:lnSpc>
                <a:spcPct val="115000"/>
              </a:lnSpc>
              <a:spcBef>
                <a:spcPts val="1200"/>
              </a:spcBef>
              <a:spcAft>
                <a:spcPts val="0"/>
              </a:spcAft>
              <a:buNone/>
            </a:pPr>
            <a:r>
              <a:rPr lang="en">
                <a:solidFill>
                  <a:schemeClr val="dk1"/>
                </a:solidFill>
              </a:rPr>
              <a:t>אבל בOTHER אנחנו שומעים מלא מהערוצים האחרים בואו תשמעו</a:t>
            </a:r>
            <a:endParaRPr>
              <a:solidFill>
                <a:schemeClr val="dk1"/>
              </a:solidFill>
            </a:endParaRPr>
          </a:p>
          <a:p>
            <a:pPr indent="0" lvl="0" marL="0" rtl="1" algn="r">
              <a:lnSpc>
                <a:spcPct val="115000"/>
              </a:lnSpc>
              <a:spcBef>
                <a:spcPts val="1200"/>
              </a:spcBef>
              <a:spcAft>
                <a:spcPts val="0"/>
              </a:spcAft>
              <a:buNone/>
            </a:pPr>
            <a:r>
              <a:rPr lang="en">
                <a:solidFill>
                  <a:schemeClr val="dk1"/>
                </a:solidFill>
              </a:rPr>
              <a:t>בתופים דווקא שומעים בהתקפה את הגיטרות יותר מאשר בחיזוי של האותות המקוריים או אחרי ההגנה</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684cd2776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684cd2776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העולם כולו הולך לתוך מערכות AI</a:t>
            </a:r>
            <a:endParaRPr/>
          </a:p>
          <a:p>
            <a:pPr indent="0" lvl="0" marL="0" rtl="1" algn="r">
              <a:spcBef>
                <a:spcPts val="0"/>
              </a:spcBef>
              <a:spcAft>
                <a:spcPts val="0"/>
              </a:spcAft>
              <a:buNone/>
            </a:pPr>
            <a:r>
              <a:rPr lang="en"/>
              <a:t>ובתוכו יש AI באודיו</a:t>
            </a:r>
            <a:endParaRPr/>
          </a:p>
          <a:p>
            <a:pPr indent="0" lvl="0" marL="0" rtl="1" algn="r">
              <a:spcBef>
                <a:spcPts val="0"/>
              </a:spcBef>
              <a:spcAft>
                <a:spcPts val="0"/>
              </a:spcAft>
              <a:buNone/>
            </a:pPr>
            <a:r>
              <a:rPr lang="en"/>
              <a:t>ולכן יש בעיה שצריך לפתור שזה מתקפות על מודלים של עיבוד אודיו</a:t>
            </a:r>
            <a:endParaRPr/>
          </a:p>
          <a:p>
            <a:pPr indent="0" lvl="0" marL="0" rtl="0" algn="r">
              <a:lnSpc>
                <a:spcPct val="115000"/>
              </a:lnSpc>
              <a:spcBef>
                <a:spcPts val="1800"/>
              </a:spcBef>
              <a:spcAft>
                <a:spcPts val="0"/>
              </a:spcAft>
              <a:buClr>
                <a:schemeClr val="dk1"/>
              </a:buClr>
              <a:buSzPts val="1100"/>
              <a:buFont typeface="Arial"/>
              <a:buNone/>
            </a:pPr>
            <a:r>
              <a:rPr lang="en">
                <a:solidFill>
                  <a:srgbClr val="353535"/>
                </a:solidFill>
                <a:latin typeface="Sora Light"/>
                <a:ea typeface="Sora Light"/>
                <a:cs typeface="Sora Light"/>
                <a:sym typeface="Sora Light"/>
              </a:rPr>
              <a:t>מודלים של למידה עמוקה מצליחים לזהות תמונות, להבין שפה ולקבל החלטות, אבל לפעמים שינוי קטן ולא מורגש מספיק כדי לבלבל אותם לגמרי. זה מעלה שאלות חשובות על כמה באמת אפשר לסמוך עליהם במצבים אמיתיים</a:t>
            </a:r>
            <a:endParaRPr/>
          </a:p>
          <a:p>
            <a:pPr indent="0" lvl="0" marL="0" rtl="1" algn="r">
              <a:spcBef>
                <a:spcPts val="180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הבעיה היא שמסתבר שאפשר לתקוף מודלים של בינה מלאכותית</a:t>
            </a:r>
            <a:endParaRPr/>
          </a:p>
          <a:p>
            <a:pPr indent="0" lvl="0" marL="0" rtl="1" algn="r">
              <a:spcBef>
                <a:spcPts val="0"/>
              </a:spcBef>
              <a:spcAft>
                <a:spcPts val="0"/>
              </a:spcAft>
              <a:buNone/>
            </a:pPr>
            <a:r>
              <a:rPr lang="en"/>
              <a:t>איך זה משפיע על המשתמש?</a:t>
            </a:r>
            <a:br>
              <a:rPr lang="en"/>
            </a:br>
            <a:r>
              <a:rPr lang="en">
                <a:solidFill>
                  <a:schemeClr val="dk1"/>
                </a:solidFill>
              </a:rPr>
              <a:t>תחשבו נגיד על מכוניות אוטונומיות </a:t>
            </a:r>
            <a:endParaRPr/>
          </a:p>
          <a:p>
            <a:pPr indent="0" lvl="0" marL="0" rtl="1" algn="r">
              <a:spcBef>
                <a:spcPts val="0"/>
              </a:spcBef>
              <a:spcAft>
                <a:spcPts val="0"/>
              </a:spcAft>
              <a:buNone/>
            </a:pPr>
            <a:r>
              <a:rPr lang="en"/>
              <a:t>ובתוכה המערכת שאמורה לזהות תמרורים</a:t>
            </a:r>
            <a:endParaRPr/>
          </a:p>
          <a:p>
            <a:pPr indent="0" lvl="0" marL="0" rtl="1" algn="r">
              <a:spcBef>
                <a:spcPts val="0"/>
              </a:spcBef>
              <a:spcAft>
                <a:spcPts val="0"/>
              </a:spcAft>
              <a:buNone/>
            </a:pPr>
            <a:r>
              <a:rPr lang="en"/>
              <a:t>מערכת שאומנה כראוי על אלפי תמרורים </a:t>
            </a:r>
            <a:endParaRPr/>
          </a:p>
          <a:p>
            <a:pPr indent="0" lvl="0" marL="0" rtl="1" algn="r">
              <a:spcBef>
                <a:spcPts val="0"/>
              </a:spcBef>
              <a:spcAft>
                <a:spcPts val="0"/>
              </a:spcAft>
              <a:buNone/>
            </a:pPr>
            <a:r>
              <a:rPr lang="en"/>
              <a:t>ואחוזי החיזוי של הטסט גבוהים ונהדרים</a:t>
            </a:r>
            <a:endParaRPr/>
          </a:p>
          <a:p>
            <a:pPr indent="0" lvl="0" marL="0" rtl="1" algn="r">
              <a:spcBef>
                <a:spcPts val="0"/>
              </a:spcBef>
              <a:spcAft>
                <a:spcPts val="0"/>
              </a:spcAft>
              <a:buNone/>
            </a:pPr>
            <a:r>
              <a:rPr lang="en"/>
              <a:t>ובכל זאת יש דרך לבלבל אותה ולגרום לה לטעות </a:t>
            </a:r>
            <a:endParaRPr/>
          </a:p>
          <a:p>
            <a:pPr indent="0" lvl="0" marL="0" rtl="1" algn="r">
              <a:spcBef>
                <a:spcPts val="0"/>
              </a:spcBef>
              <a:spcAft>
                <a:spcPts val="0"/>
              </a:spcAft>
              <a:buNone/>
            </a:pPr>
            <a:r>
              <a:rPr lang="en"/>
              <a:t>מה יקרה אם היא תתבלבל בין תמרור תן זכות קדימה לתמרור עבודות בכביש? </a:t>
            </a:r>
            <a:endParaRPr/>
          </a:p>
          <a:p>
            <a:pPr indent="0" lvl="0" marL="0" rtl="1" algn="r">
              <a:spcBef>
                <a:spcPts val="0"/>
              </a:spcBef>
              <a:spcAft>
                <a:spcPts val="0"/>
              </a:spcAft>
              <a:buNone/>
            </a:pPr>
            <a:r>
              <a:rPr lang="en"/>
              <a:t>או תתבלבל בין פס לבן- איסור עקיפה לפס מקווקו</a:t>
            </a:r>
            <a:endParaRPr/>
          </a:p>
          <a:p>
            <a:pPr indent="0" lvl="0" marL="0" rtl="1" algn="r">
              <a:spcBef>
                <a:spcPts val="0"/>
              </a:spcBef>
              <a:spcAft>
                <a:spcPts val="0"/>
              </a:spcAft>
              <a:buNone/>
            </a:pPr>
            <a:r>
              <a:rPr lang="en"/>
              <a:t>בעיה נכון?</a:t>
            </a:r>
            <a:endParaRPr/>
          </a:p>
          <a:p>
            <a:pPr indent="0" lvl="0" marL="0" rtl="1" algn="r">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36a21fa391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6a21fa391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SAR - כמות הרעשים המלאכותיים או הארטיפקטים שהפיק האות המשוחזר</a:t>
            </a:r>
            <a:endParaRPr/>
          </a:p>
          <a:p>
            <a:pPr indent="0" lvl="0" marL="0" rtl="1" algn="r">
              <a:spcBef>
                <a:spcPts val="0"/>
              </a:spcBef>
              <a:spcAft>
                <a:spcPts val="0"/>
              </a:spcAft>
              <a:buNone/>
            </a:pPr>
            <a:r>
              <a:rPr lang="en"/>
              <a:t>המונה זה הארטיפקטים</a:t>
            </a:r>
            <a:endParaRPr/>
          </a:p>
          <a:p>
            <a:pPr indent="0" lvl="0" marL="0" rtl="1" algn="r">
              <a:lnSpc>
                <a:spcPct val="115000"/>
              </a:lnSpc>
              <a:spcBef>
                <a:spcPts val="1200"/>
              </a:spcBef>
              <a:spcAft>
                <a:spcPts val="0"/>
              </a:spcAft>
              <a:buNone/>
            </a:pPr>
            <a:r>
              <a:rPr lang="en">
                <a:solidFill>
                  <a:schemeClr val="dk1"/>
                </a:solidFill>
              </a:rPr>
              <a:t>Interference כזכור זה הערוצים האחרים</a:t>
            </a:r>
            <a:endParaRPr>
              <a:solidFill>
                <a:schemeClr val="dk1"/>
              </a:solidFill>
            </a:endParaRPr>
          </a:p>
          <a:p>
            <a:pPr indent="0" lvl="0" marL="0" rtl="1" algn="r">
              <a:lnSpc>
                <a:spcPct val="115000"/>
              </a:lnSpc>
              <a:spcBef>
                <a:spcPts val="1200"/>
              </a:spcBef>
              <a:spcAft>
                <a:spcPts val="1200"/>
              </a:spcAft>
              <a:buClr>
                <a:schemeClr val="dk1"/>
              </a:buClr>
              <a:buSzPts val="1100"/>
              <a:buFont typeface="Arial"/>
              <a:buNone/>
            </a:pPr>
            <a:r>
              <a:rPr lang="en">
                <a:solidFill>
                  <a:schemeClr val="dk1"/>
                </a:solidFill>
              </a:rPr>
              <a:t>והארטיפקטס זה בעצם האות המשוחזר פחות האות האמיתי פחות האותות האינטרפירנס</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36a3e65e32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36a3e65e32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אז ראינו ושמענו </a:t>
            </a:r>
            <a:endParaRPr/>
          </a:p>
          <a:p>
            <a:pPr indent="0" lvl="0" marL="0" rtl="1" algn="r">
              <a:spcBef>
                <a:spcPts val="0"/>
              </a:spcBef>
              <a:spcAft>
                <a:spcPts val="0"/>
              </a:spcAft>
              <a:buNone/>
            </a:pPr>
            <a:r>
              <a:rPr lang="en"/>
              <a:t>באמת לא ניתן להבחין בהבדל בין השיר עם הרעש המותקף לשיר המקורי </a:t>
            </a:r>
            <a:endParaRPr/>
          </a:p>
          <a:p>
            <a:pPr indent="0" lvl="0" marL="0" rtl="1" algn="r">
              <a:spcBef>
                <a:spcPts val="0"/>
              </a:spcBef>
              <a:spcAft>
                <a:spcPts val="0"/>
              </a:spcAft>
              <a:buNone/>
            </a:pPr>
            <a:r>
              <a:rPr lang="en"/>
              <a:t>וגם לשיר עם תוספת רעש ההגנה</a:t>
            </a:r>
            <a:endParaRPr/>
          </a:p>
          <a:p>
            <a:pPr indent="0" lvl="0" marL="0" rtl="1" algn="r">
              <a:spcBef>
                <a:spcPts val="0"/>
              </a:spcBef>
              <a:spcAft>
                <a:spcPts val="0"/>
              </a:spcAft>
              <a:buNone/>
            </a:pPr>
            <a:r>
              <a:rPr lang="en"/>
              <a:t>וראינו ושמענו שהמודל של דימוקס שהוא מודל באמת חזק שמפריד מעולה</a:t>
            </a:r>
            <a:endParaRPr/>
          </a:p>
          <a:p>
            <a:pPr indent="0" lvl="0" marL="0" rtl="1" algn="r">
              <a:spcBef>
                <a:spcPts val="0"/>
              </a:spcBef>
              <a:spcAft>
                <a:spcPts val="0"/>
              </a:spcAft>
              <a:buNone/>
            </a:pPr>
            <a:r>
              <a:rPr lang="en"/>
              <a:t>התבלבל לגמרי בהפרדה</a:t>
            </a:r>
            <a:endParaRPr/>
          </a:p>
          <a:p>
            <a:pPr indent="0" lvl="0" marL="0" rtl="1" algn="r">
              <a:spcBef>
                <a:spcPts val="0"/>
              </a:spcBef>
              <a:spcAft>
                <a:spcPts val="0"/>
              </a:spcAft>
              <a:buNone/>
            </a:pPr>
            <a:r>
              <a:rPr lang="en"/>
              <a:t>כמובן שניסינו את התהליך הזה על עוד שירים</a:t>
            </a:r>
            <a:endParaRPr/>
          </a:p>
          <a:p>
            <a:pPr indent="0" lvl="0" marL="0" rtl="1" algn="r">
              <a:spcBef>
                <a:spcPts val="0"/>
              </a:spcBef>
              <a:spcAft>
                <a:spcPts val="0"/>
              </a:spcAft>
              <a:buNone/>
            </a:pPr>
            <a:r>
              <a:rPr lang="en"/>
              <a:t>סך הכל שבעה (אבל תחשבו פחות על זה בתור 7 דוגמאות כי כל שיר מחולק להרבה סיגמנטים)</a:t>
            </a:r>
            <a:endParaRPr/>
          </a:p>
          <a:p>
            <a:pPr indent="0" lvl="0" marL="0" rtl="1" algn="r">
              <a:spcBef>
                <a:spcPts val="0"/>
              </a:spcBef>
              <a:spcAft>
                <a:spcPts val="0"/>
              </a:spcAft>
              <a:buNone/>
            </a:pPr>
            <a:r>
              <a:rPr lang="en"/>
              <a:t>ובכולם פחות או יותר הצלחנו לבלבל את דימוקס לפחות בחלק מהערוצים</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וגם ראינו ושמענו בכל הדוגמאות שניסינו שההגנה עבדה בצורה מאוד אפקטיבית והחזירה סה"כ את המדדים למה שהם היו לפני המתפקה</a:t>
            </a:r>
            <a:endParaRPr/>
          </a:p>
          <a:p>
            <a:pPr indent="0" lvl="0" marL="0" rtl="1" algn="r">
              <a:spcBef>
                <a:spcPts val="0"/>
              </a:spcBef>
              <a:spcAft>
                <a:spcPts val="0"/>
              </a:spcAft>
              <a:buNone/>
            </a:pPr>
            <a:r>
              <a:rPr lang="en"/>
              <a:t>וגם בשמע ניתן לשמוע בברירור את כל הכלים כאילו לא הייתה מתקפה כלל</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6a3e65e32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6a3e65e32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1" algn="r">
              <a:spcBef>
                <a:spcPts val="0"/>
              </a:spcBef>
              <a:spcAft>
                <a:spcPts val="0"/>
              </a:spcAft>
              <a:buClr>
                <a:srgbClr val="353535"/>
              </a:buClr>
              <a:buSzPts val="1100"/>
              <a:buFont typeface="Alef"/>
              <a:buAutoNum type="arabicPeriod"/>
            </a:pPr>
            <a:r>
              <a:rPr lang="en">
                <a:solidFill>
                  <a:srgbClr val="353535"/>
                </a:solidFill>
                <a:latin typeface="Alef"/>
                <a:ea typeface="Alef"/>
                <a:cs typeface="Alef"/>
                <a:sym typeface="Alef"/>
              </a:rPr>
              <a:t>האם כל התקפה שעובדת מעולה על מודלים של ראייה עובדת מעולה על מודלים של אודיו?</a:t>
            </a:r>
            <a:endParaRPr>
              <a:solidFill>
                <a:srgbClr val="353535"/>
              </a:solidFill>
              <a:latin typeface="Alef"/>
              <a:ea typeface="Alef"/>
              <a:cs typeface="Alef"/>
              <a:sym typeface="Alef"/>
            </a:endParaRPr>
          </a:p>
          <a:p>
            <a:pPr indent="-298450" lvl="0" marL="457200" rtl="1" algn="r">
              <a:spcBef>
                <a:spcPts val="0"/>
              </a:spcBef>
              <a:spcAft>
                <a:spcPts val="0"/>
              </a:spcAft>
              <a:buClr>
                <a:srgbClr val="353535"/>
              </a:buClr>
              <a:buSzPts val="1100"/>
              <a:buFont typeface="Alef"/>
              <a:buAutoNum type="arabicPeriod"/>
            </a:pPr>
            <a:r>
              <a:rPr lang="en">
                <a:solidFill>
                  <a:srgbClr val="353535"/>
                </a:solidFill>
                <a:latin typeface="Alef"/>
                <a:ea typeface="Alef"/>
                <a:cs typeface="Alef"/>
                <a:sym typeface="Alef"/>
              </a:rPr>
              <a:t>הגנות חדשות - אימון, סינון רעש וכו</a:t>
            </a:r>
            <a:endParaRPr>
              <a:solidFill>
                <a:srgbClr val="353535"/>
              </a:solidFill>
              <a:latin typeface="Alef"/>
              <a:ea typeface="Alef"/>
              <a:cs typeface="Alef"/>
              <a:sym typeface="Alef"/>
            </a:endParaRPr>
          </a:p>
          <a:p>
            <a:pPr indent="-298450" lvl="0" marL="457200" rtl="1" algn="r">
              <a:spcBef>
                <a:spcPts val="0"/>
              </a:spcBef>
              <a:spcAft>
                <a:spcPts val="0"/>
              </a:spcAft>
              <a:buClr>
                <a:srgbClr val="353535"/>
              </a:buClr>
              <a:buSzPts val="1100"/>
              <a:buFont typeface="Alef"/>
              <a:buAutoNum type="arabicPeriod"/>
            </a:pPr>
            <a:r>
              <a:rPr lang="en">
                <a:solidFill>
                  <a:srgbClr val="353535"/>
                </a:solidFill>
                <a:latin typeface="Alef"/>
                <a:ea typeface="Alef"/>
                <a:cs typeface="Alef"/>
                <a:sym typeface="Alef"/>
              </a:rPr>
              <a:t>התקפות דומות על מודלים אחרים.</a:t>
            </a:r>
            <a:endParaRPr>
              <a:solidFill>
                <a:srgbClr val="353535"/>
              </a:solidFill>
              <a:latin typeface="Alef"/>
              <a:ea typeface="Alef"/>
              <a:cs typeface="Alef"/>
              <a:sym typeface="Alef"/>
            </a:endParaRPr>
          </a:p>
          <a:p>
            <a:pPr indent="-298450" lvl="0" marL="457200" rtl="1" algn="r">
              <a:spcBef>
                <a:spcPts val="0"/>
              </a:spcBef>
              <a:spcAft>
                <a:spcPts val="0"/>
              </a:spcAft>
              <a:buClr>
                <a:srgbClr val="353535"/>
              </a:buClr>
              <a:buSzPts val="1100"/>
              <a:buFont typeface="Alef"/>
              <a:buAutoNum type="arabicPeriod"/>
            </a:pPr>
            <a:r>
              <a:rPr lang="en">
                <a:solidFill>
                  <a:srgbClr val="353535"/>
                </a:solidFill>
                <a:latin typeface="Alef"/>
                <a:ea typeface="Alef"/>
                <a:cs typeface="Alef"/>
                <a:sym typeface="Alef"/>
              </a:rPr>
              <a:t>פיתוח התקפות יותר מתוחכמות.</a:t>
            </a:r>
            <a:endParaRPr>
              <a:solidFill>
                <a:srgbClr val="353535"/>
              </a:solidFill>
              <a:latin typeface="Alef"/>
              <a:ea typeface="Alef"/>
              <a:cs typeface="Alef"/>
              <a:sym typeface="Alef"/>
            </a:endParaRPr>
          </a:p>
          <a:p>
            <a:pPr indent="-298450" lvl="0" marL="457200" rtl="1" algn="r">
              <a:spcBef>
                <a:spcPts val="0"/>
              </a:spcBef>
              <a:spcAft>
                <a:spcPts val="0"/>
              </a:spcAft>
              <a:buClr>
                <a:srgbClr val="353535"/>
              </a:buClr>
              <a:buSzPts val="1100"/>
              <a:buFont typeface="Alef"/>
              <a:buAutoNum type="arabicPeriod"/>
            </a:pPr>
            <a:r>
              <a:rPr lang="en">
                <a:solidFill>
                  <a:srgbClr val="353535"/>
                </a:solidFill>
                <a:latin typeface="Alef"/>
                <a:ea typeface="Alef"/>
                <a:cs typeface="Alef"/>
                <a:sym typeface="Alef"/>
              </a:rPr>
              <a:t>לנסות התקפות קופסה שחורה</a:t>
            </a:r>
            <a:endParaRPr>
              <a:solidFill>
                <a:srgbClr val="353535"/>
              </a:solidFill>
              <a:latin typeface="Alef"/>
              <a:ea typeface="Alef"/>
              <a:cs typeface="Alef"/>
              <a:sym typeface="Alef"/>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6a3e65e32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6a3e65e32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36981dfc0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36981dfc0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Clr>
                <a:schemeClr val="dk1"/>
              </a:buClr>
              <a:buSzPts val="1100"/>
              <a:buFont typeface="Arial"/>
              <a:buNone/>
            </a:pPr>
            <a:r>
              <a:t/>
            </a:r>
            <a:endParaRPr>
              <a:solidFill>
                <a:schemeClr val="dk1"/>
              </a:solidFill>
            </a:endParaRPr>
          </a:p>
          <a:p>
            <a:pPr indent="0" lvl="0" marL="0" rtl="1" algn="r">
              <a:spcBef>
                <a:spcPts val="0"/>
              </a:spcBef>
              <a:spcAft>
                <a:spcPts val="0"/>
              </a:spcAft>
              <a:buClr>
                <a:schemeClr val="dk1"/>
              </a:buClr>
              <a:buSzPts val="1100"/>
              <a:buFont typeface="Arial"/>
              <a:buNone/>
            </a:pPr>
            <a:r>
              <a:rPr lang="en">
                <a:solidFill>
                  <a:schemeClr val="dk1"/>
                </a:solidFill>
              </a:rPr>
              <a:t>הנושא הכי קרוב שנחקר לפני המאמר הראשון שקראנו על MSS מ</a:t>
            </a:r>
            <a:endParaRPr>
              <a:solidFill>
                <a:schemeClr val="dk1"/>
              </a:solidFill>
            </a:endParaRPr>
          </a:p>
          <a:p>
            <a:pPr indent="0" lvl="0" marL="0" rtl="1" algn="r">
              <a:spcBef>
                <a:spcPts val="0"/>
              </a:spcBef>
              <a:spcAft>
                <a:spcPts val="0"/>
              </a:spcAft>
              <a:buClr>
                <a:schemeClr val="dk1"/>
              </a:buClr>
              <a:buSzPts val="1100"/>
              <a:buFont typeface="Arial"/>
              <a:buNone/>
            </a:pPr>
            <a:r>
              <a:rPr lang="en">
                <a:solidFill>
                  <a:schemeClr val="dk1"/>
                </a:solidFill>
              </a:rPr>
              <a:t>מאמרים שמרחיבים על מודלים בנושא, מסתמכים על המודלים שעבדו ע</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696e6636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696e6636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שיפור של דימוקס</a:t>
            </a:r>
            <a:endParaRPr/>
          </a:p>
          <a:p>
            <a:pPr indent="0" lvl="0" marL="0" rtl="1" algn="r">
              <a:lnSpc>
                <a:spcPct val="115000"/>
              </a:lnSpc>
              <a:spcBef>
                <a:spcPts val="0"/>
              </a:spcBef>
              <a:spcAft>
                <a:spcPts val="0"/>
              </a:spcAft>
              <a:buClr>
                <a:schemeClr val="dk1"/>
              </a:buClr>
              <a:buSzPts val="1100"/>
              <a:buFont typeface="Arial"/>
              <a:buNone/>
            </a:pPr>
            <a:r>
              <a:rPr b="1" lang="en" sz="1400">
                <a:solidFill>
                  <a:srgbClr val="1F2328"/>
                </a:solidFill>
              </a:rPr>
              <a:t>מבנה המודל</a:t>
            </a:r>
            <a:endParaRPr b="1" sz="1400">
              <a:solidFill>
                <a:srgbClr val="1F2328"/>
              </a:solidFill>
            </a:endParaRPr>
          </a:p>
          <a:p>
            <a:pPr indent="0" lvl="0" marL="0" rtl="1" algn="r">
              <a:lnSpc>
                <a:spcPct val="115000"/>
              </a:lnSpc>
              <a:spcBef>
                <a:spcPts val="0"/>
              </a:spcBef>
              <a:spcAft>
                <a:spcPts val="0"/>
              </a:spcAft>
              <a:buClr>
                <a:schemeClr val="dk1"/>
              </a:buClr>
              <a:buSzPts val="1100"/>
              <a:buFont typeface="Arial"/>
              <a:buNone/>
            </a:pPr>
            <a:r>
              <a:rPr lang="en">
                <a:solidFill>
                  <a:schemeClr val="dk1"/>
                </a:solidFill>
              </a:rPr>
              <a:t>המבנה בנוי מ־2 מסלולים עיקריים:</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lang="en">
                <a:solidFill>
                  <a:schemeClr val="dk1"/>
                </a:solidFill>
              </a:rPr>
              <a:t>מסלול הזמן (Waveform domain) – עם קונבולוציות זמניות.</a:t>
            </a:r>
            <a:br>
              <a:rPr lang="en">
                <a:solidFill>
                  <a:schemeClr val="dk1"/>
                </a:solidFill>
              </a:rPr>
            </a:b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lang="en">
                <a:solidFill>
                  <a:schemeClr val="dk1"/>
                </a:solidFill>
              </a:rPr>
              <a:t>מסלול הספקטרום (Spectrogram domain) – עם קונבולוציות בציר התדר.</a:t>
            </a:r>
            <a:br>
              <a:rPr lang="en">
                <a:solidFill>
                  <a:schemeClr val="dk1"/>
                </a:solidFill>
              </a:rPr>
            </a:b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
                <a:solidFill>
                  <a:schemeClr val="dk1"/>
                </a:solidFill>
              </a:rPr>
              <a:t>לכל מסלול יש:</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
                <a:solidFill>
                  <a:schemeClr val="dk1"/>
                </a:solidFill>
              </a:rPr>
              <a:t>5 שכבות Encoder</a:t>
            </a:r>
            <a:br>
              <a:rPr lang="en">
                <a:solidFill>
                  <a:schemeClr val="dk1"/>
                </a:solidFill>
              </a:rPr>
            </a:b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
                <a:solidFill>
                  <a:schemeClr val="dk1"/>
                </a:solidFill>
              </a:rPr>
              <a:t>5 שכבות Decoder</a:t>
            </a:r>
            <a:br>
              <a:rPr lang="en">
                <a:solidFill>
                  <a:schemeClr val="dk1"/>
                </a:solidFill>
              </a:rPr>
            </a:b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
                <a:solidFill>
                  <a:schemeClr val="dk1"/>
                </a:solidFill>
              </a:rPr>
              <a:t>לאחר שכבת ה־Encoder החמישית בשני המסלולים – הייצוגים מיושרים ומתחברים, ואז מוזרמים יחד ל־שכבה שישית משותפת.</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b="1" lang="en">
                <a:solidFill>
                  <a:schemeClr val="dk1"/>
                </a:solidFill>
              </a:rPr>
              <a:t>חידוש המרכזי – Cross-domain Transformer:</a:t>
            </a:r>
            <a:endParaRPr b="1">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
                <a:solidFill>
                  <a:schemeClr val="dk1"/>
                </a:solidFill>
              </a:rPr>
              <a:t>ה־Transformer פועל גם על הספקטרום (2D) וגם על גל הזמן (1D) במקביל.</a:t>
            </a:r>
            <a:br>
              <a:rPr lang="en">
                <a:solidFill>
                  <a:schemeClr val="dk1"/>
                </a:solidFill>
              </a:rPr>
            </a:br>
            <a:r>
              <a:rPr lang="en">
                <a:solidFill>
                  <a:schemeClr val="dk1"/>
                </a:solidFill>
              </a:rPr>
              <a:t>כולל שילוב של Self-Attention בתוך כל תחום (spectrogram / waveform) וCross-Attention בין התחומים – כלומר, תדרים וזמן "מדברים" זה עם זה.</a:t>
            </a:r>
            <a:br>
              <a:rPr lang="en">
                <a:solidFill>
                  <a:schemeClr val="dk1"/>
                </a:solidFill>
              </a:rPr>
            </a:b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36a3e65e32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36a3e65e32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None/>
            </a:pPr>
            <a:r>
              <a:rPr lang="en">
                <a:solidFill>
                  <a:schemeClr val="dk1"/>
                </a:solidFill>
              </a:rPr>
              <a:t>ספקטרוגרם (Spectrogram) היא ייצוג חזותי של צליל לפי התדרים שלו</a:t>
            </a:r>
            <a:endParaRPr>
              <a:solidFill>
                <a:schemeClr val="dk1"/>
              </a:solidFill>
            </a:endParaRPr>
          </a:p>
          <a:p>
            <a:pPr indent="0" lvl="0" marL="0" rtl="1" algn="r">
              <a:lnSpc>
                <a:spcPct val="115000"/>
              </a:lnSpc>
              <a:spcBef>
                <a:spcPts val="1200"/>
              </a:spcBef>
              <a:spcAft>
                <a:spcPts val="0"/>
              </a:spcAft>
              <a:buNone/>
            </a:pPr>
            <a:r>
              <a:rPr lang="en">
                <a:solidFill>
                  <a:schemeClr val="dk1"/>
                </a:solidFill>
              </a:rPr>
              <a:t>כדי להפוך אות שמע (כמו קובץ WAV) לספקטרוגרמה, משתמשים ב־Short-Time Fourier Transform (STFT) — כלומר, מחשבים טרנספורם פורייה על מקטעים קצרים מהשמע (במקום על כולו בבת אחת), על מנת לקבוע את התדר הסינוסואידאלי והזזת הפאזה</a:t>
            </a:r>
            <a:endParaRPr>
              <a:solidFill>
                <a:schemeClr val="dk1"/>
              </a:solidFill>
            </a:endParaRPr>
          </a:p>
          <a:p>
            <a:pPr indent="0" lvl="0" marL="0" rtl="0" algn="l">
              <a:lnSpc>
                <a:spcPct val="115000"/>
              </a:lnSpc>
              <a:spcBef>
                <a:spcPts val="1200"/>
              </a:spcBef>
              <a:spcAft>
                <a:spcPts val="0"/>
              </a:spcAft>
              <a:buNone/>
            </a:pPr>
            <a:r>
              <a:rPr lang="en">
                <a:solidFill>
                  <a:schemeClr val="dk1"/>
                </a:solidFill>
              </a:rPr>
              <a:t>n- index</a:t>
            </a:r>
            <a:endParaRPr>
              <a:solidFill>
                <a:schemeClr val="dk1"/>
              </a:solidFill>
            </a:endParaRPr>
          </a:p>
          <a:p>
            <a:pPr indent="0" lvl="0" marL="0" rtl="0" algn="l">
              <a:lnSpc>
                <a:spcPct val="115000"/>
              </a:lnSpc>
              <a:spcBef>
                <a:spcPts val="1200"/>
              </a:spcBef>
              <a:spcAft>
                <a:spcPts val="0"/>
              </a:spcAft>
              <a:buNone/>
            </a:pPr>
            <a:r>
              <a:rPr lang="en">
                <a:solidFill>
                  <a:schemeClr val="dk1"/>
                </a:solidFill>
              </a:rPr>
              <a:t>w</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6a3e65e329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6a3e65e329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None/>
            </a:pPr>
            <a:r>
              <a:rPr lang="en">
                <a:solidFill>
                  <a:schemeClr val="dk1"/>
                </a:solidFill>
              </a:rPr>
              <a:t>ספקטרוגרם (Spectrogram) היא ייצוג חזותי של צליל לפי התדרים שלו</a:t>
            </a:r>
            <a:endParaRPr>
              <a:solidFill>
                <a:schemeClr val="dk1"/>
              </a:solidFill>
            </a:endParaRPr>
          </a:p>
          <a:p>
            <a:pPr indent="0" lvl="0" marL="0" rtl="1" algn="r">
              <a:lnSpc>
                <a:spcPct val="115000"/>
              </a:lnSpc>
              <a:spcBef>
                <a:spcPts val="1200"/>
              </a:spcBef>
              <a:spcAft>
                <a:spcPts val="0"/>
              </a:spcAft>
              <a:buNone/>
            </a:pPr>
            <a:r>
              <a:rPr lang="en">
                <a:solidFill>
                  <a:schemeClr val="dk1"/>
                </a:solidFill>
              </a:rPr>
              <a:t>כדי להפוך אות שמע (כמו קובץ WAV) לספקטרוגרמה, משתמשים ב־Short-Time Fourier Transform (STFT) — כלומר, מחשבים טרנספורם פורייה על מקטעים קצרים מהשמע (במקום על כולו בבת אחת).</a:t>
            </a:r>
            <a:br>
              <a:rPr lang="en">
                <a:solidFill>
                  <a:schemeClr val="dk1"/>
                </a:solidFill>
              </a:rPr>
            </a:br>
            <a:r>
              <a:rPr lang="en">
                <a:solidFill>
                  <a:schemeClr val="dk1"/>
                </a:solidFill>
              </a:rPr>
              <a:t> כך אפשר לראות איך התדרים משתנים לאורך זמן.</a:t>
            </a:r>
            <a:endParaRPr>
              <a:solidFill>
                <a:schemeClr val="dk1"/>
              </a:solidFill>
            </a:endParaRPr>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6a21fa39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6a21fa39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Clr>
                <a:schemeClr val="dk1"/>
              </a:buClr>
              <a:buSzPts val="1100"/>
              <a:buFont typeface="Arial"/>
              <a:buNone/>
            </a:pPr>
            <a:r>
              <a:rPr lang="en">
                <a:solidFill>
                  <a:srgbClr val="353535"/>
                </a:solidFill>
                <a:latin typeface="Alef"/>
                <a:ea typeface="Alef"/>
                <a:cs typeface="Alef"/>
                <a:sym typeface="Alef"/>
              </a:rPr>
              <a:t>בפרויקט שלנו אנו נבחן את חסינותו של מודל הפרדת ערוצים של שירים (demucs) מפניי התקפות התחמקות.</a:t>
            </a:r>
            <a:endParaRPr>
              <a:solidFill>
                <a:srgbClr val="353535"/>
              </a:solidFill>
              <a:latin typeface="Alef"/>
              <a:ea typeface="Alef"/>
              <a:cs typeface="Alef"/>
              <a:sym typeface="Alef"/>
            </a:endParaRPr>
          </a:p>
          <a:p>
            <a:pPr indent="0" lvl="0" marL="0" rtl="1" algn="r">
              <a:spcBef>
                <a:spcPts val="0"/>
              </a:spcBef>
              <a:spcAft>
                <a:spcPts val="0"/>
              </a:spcAft>
              <a:buClr>
                <a:schemeClr val="dk1"/>
              </a:buClr>
              <a:buSzPts val="1100"/>
              <a:buFont typeface="Arial"/>
              <a:buNone/>
            </a:pPr>
            <a:r>
              <a:rPr lang="en">
                <a:solidFill>
                  <a:srgbClr val="353535"/>
                </a:solidFill>
                <a:latin typeface="Alef"/>
                <a:ea typeface="Alef"/>
                <a:cs typeface="Alef"/>
                <a:sym typeface="Alef"/>
              </a:rPr>
              <a:t>בנוסף נציע הגנה פשוטה מפניי התקפות אלו.</a:t>
            </a:r>
            <a:endParaRPr>
              <a:solidFill>
                <a:srgbClr val="353535"/>
              </a:solidFill>
              <a:latin typeface="Alef"/>
              <a:ea typeface="Alef"/>
              <a:cs typeface="Alef"/>
              <a:sym typeface="Alef"/>
            </a:endParaRPr>
          </a:p>
          <a:p>
            <a:pPr indent="0" lvl="0" marL="0" rtl="1" algn="r">
              <a:spcBef>
                <a:spcPts val="0"/>
              </a:spcBef>
              <a:spcAft>
                <a:spcPts val="0"/>
              </a:spcAft>
              <a:buNone/>
            </a:pPr>
            <a:r>
              <a:t/>
            </a:r>
            <a:endParaRPr/>
          </a:p>
          <a:p>
            <a:pPr indent="0" lvl="0" marL="0" rtl="1" algn="r">
              <a:spcBef>
                <a:spcPts val="0"/>
              </a:spcBef>
              <a:spcAft>
                <a:spcPts val="0"/>
              </a:spcAft>
              <a:buNone/>
            </a:pPr>
            <a:r>
              <a:rPr lang="en"/>
              <a:t>איגור: בפרויקט שלנו אנו נבדוק חסינות של מודל אאודיו שמבצע הפרדת ערוצים משיר על ידי פיתוח התקפות ולאחר מכן פיתוח הגנה </a:t>
            </a: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מטרת הפרוייקט היא להמשיך מחקר בנושא התקפות אדוורסיריאליות על אודיו ובאופן ספציפי על מודל להפרדת ערוצים משום שאין הרבה מחקרים בנושא</a:t>
            </a:r>
            <a:endParaRPr/>
          </a:p>
          <a:p>
            <a:pPr indent="0" lvl="0" marL="0" rtl="1" algn="r">
              <a:spcBef>
                <a:spcPts val="0"/>
              </a:spcBef>
              <a:spcAft>
                <a:spcPts val="0"/>
              </a:spcAft>
              <a:buNone/>
            </a:pPr>
            <a:r>
              <a:rPr lang="en"/>
              <a:t>אנחנו רצינו לבדוק האם התקפות אדוורסיריאליות שעובדות טוב על מודלים של ראייה ממוחשבת יעבדו לנו גם טוב על מודלים של הפרדת ערוצים</a:t>
            </a:r>
            <a:endParaRPr/>
          </a:p>
          <a:p>
            <a:pPr indent="0" lvl="0" marL="0" rtl="1" algn="r">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684cd2776b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684cd2776b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הסבר כללי: בMSS</a:t>
            </a:r>
            <a:endParaRPr/>
          </a:p>
          <a:p>
            <a:pPr indent="0" lvl="0" marL="0" rtl="1" algn="r">
              <a:spcBef>
                <a:spcPts val="0"/>
              </a:spcBef>
              <a:spcAft>
                <a:spcPts val="0"/>
              </a:spcAft>
              <a:buNone/>
            </a:pPr>
            <a:r>
              <a:rPr lang="en"/>
              <a:t>אנחנו מנסים לפרק את ערוץ האודיו לערוצים שמרכיבים אותו</a:t>
            </a:r>
            <a:endParaRPr/>
          </a:p>
          <a:p>
            <a:pPr indent="0" lvl="0" marL="0" rtl="1" algn="r">
              <a:spcBef>
                <a:spcPts val="0"/>
              </a:spcBef>
              <a:spcAft>
                <a:spcPts val="0"/>
              </a:spcAft>
              <a:buNone/>
            </a:pPr>
            <a:r>
              <a:rPr lang="en"/>
              <a:t>אנחנו בעיקר התעסקנו בערוץ מוזיקלי שמנסה לפרק את השיר לכלים: תופים, בס, שירה ו"אחר"</a:t>
            </a:r>
            <a:endParaRPr/>
          </a:p>
          <a:p>
            <a:pPr indent="0" lvl="0" marL="0" rtl="1" algn="r">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684cd2776b_0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684cd2776b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rPr lang="en">
                <a:solidFill>
                  <a:schemeClr val="dk1"/>
                </a:solidFill>
              </a:rPr>
              <a:t>Demucs הוא מודל מבוסס encoder-decoder (שעון חול) שמקבל כקלט מיקס סטריאו (כלומר שני ערוצים – ימין ושמאל), ומחזיר עבור כל מקור (כמו תופים, באס, שירה) הערכת סטריאו נפרדת.</a:t>
            </a:r>
            <a:endParaRPr>
              <a:solidFill>
                <a:schemeClr val="dk1"/>
              </a:solidFill>
            </a:endParaRPr>
          </a:p>
          <a:p>
            <a:pPr indent="0" lvl="0" marL="0" rtl="1" algn="r">
              <a:lnSpc>
                <a:spcPct val="115000"/>
              </a:lnSpc>
              <a:spcBef>
                <a:spcPts val="0"/>
              </a:spcBef>
              <a:spcAft>
                <a:spcPts val="0"/>
              </a:spcAft>
              <a:buNone/>
            </a:pPr>
            <a:r>
              <a:rPr lang="en">
                <a:solidFill>
                  <a:schemeClr val="dk1"/>
                </a:solidFill>
              </a:rPr>
              <a:t>הוא מקבל כקלט ישירות את האמפליטודה (האות עצמו)</a:t>
            </a:r>
            <a:endParaRPr>
              <a:solidFill>
                <a:schemeClr val="dk1"/>
              </a:solidFill>
            </a:endParaRPr>
          </a:p>
          <a:p>
            <a:pPr indent="0" lvl="0" marL="0" rtl="1" algn="r">
              <a:lnSpc>
                <a:spcPct val="115000"/>
              </a:lnSpc>
              <a:spcBef>
                <a:spcPts val="0"/>
              </a:spcBef>
              <a:spcAft>
                <a:spcPts val="0"/>
              </a:spcAft>
              <a:buNone/>
            </a:pPr>
            <a:r>
              <a:t/>
            </a:r>
            <a:endParaRPr b="1" sz="1500">
              <a:solidFill>
                <a:schemeClr val="dk1"/>
              </a:solidFill>
            </a:endParaRPr>
          </a:p>
          <a:p>
            <a:pPr indent="0" lvl="0" marL="0" rtl="1" algn="r">
              <a:lnSpc>
                <a:spcPct val="115000"/>
              </a:lnSpc>
              <a:spcBef>
                <a:spcPts val="0"/>
              </a:spcBef>
              <a:spcAft>
                <a:spcPts val="0"/>
              </a:spcAft>
              <a:buNone/>
            </a:pPr>
            <a:r>
              <a:rPr b="1" lang="en" sz="1500">
                <a:solidFill>
                  <a:schemeClr val="dk1"/>
                </a:solidFill>
              </a:rPr>
              <a:t>הארכיטקטורה של DEMUCS V2:</a:t>
            </a:r>
            <a:endParaRPr b="1" sz="1500">
              <a:solidFill>
                <a:schemeClr val="dk1"/>
              </a:solidFill>
            </a:endParaRPr>
          </a:p>
          <a:p>
            <a:pPr indent="0" lvl="0" marL="0" rtl="1" algn="r">
              <a:lnSpc>
                <a:spcPct val="115000"/>
              </a:lnSpc>
              <a:spcBef>
                <a:spcPts val="0"/>
              </a:spcBef>
              <a:spcAft>
                <a:spcPts val="0"/>
              </a:spcAft>
              <a:buNone/>
            </a:pPr>
            <a:r>
              <a:rPr lang="en">
                <a:solidFill>
                  <a:schemeClr val="dk1"/>
                </a:solidFill>
              </a:rPr>
              <a:t>הארכיטקטורה כוללת שלושה שלבים עיקריים:</a:t>
            </a:r>
            <a:br>
              <a:rPr lang="en">
                <a:solidFill>
                  <a:schemeClr val="dk1"/>
                </a:solidFill>
              </a:rPr>
            </a:br>
            <a:endParaRPr>
              <a:solidFill>
                <a:schemeClr val="dk1"/>
              </a:solidFill>
            </a:endParaRPr>
          </a:p>
          <a:p>
            <a:pPr indent="-298450" lvl="0" marL="457200" rtl="1" algn="r">
              <a:lnSpc>
                <a:spcPct val="115000"/>
              </a:lnSpc>
              <a:spcBef>
                <a:spcPts val="1200"/>
              </a:spcBef>
              <a:spcAft>
                <a:spcPts val="0"/>
              </a:spcAft>
              <a:buClr>
                <a:schemeClr val="dk1"/>
              </a:buClr>
              <a:buSzPts val="1100"/>
              <a:buAutoNum type="arabicPeriod"/>
            </a:pPr>
            <a:r>
              <a:rPr b="1" lang="en">
                <a:solidFill>
                  <a:schemeClr val="dk1"/>
                </a:solidFill>
              </a:rPr>
              <a:t>Convolutional Encoder</a:t>
            </a:r>
            <a:r>
              <a:rPr lang="en">
                <a:solidFill>
                  <a:schemeClr val="dk1"/>
                </a:solidFill>
              </a:rPr>
              <a:t> –שכבות של קונבולוציה שמפרקות את האות הגולמי לתכונות עמוקות כמו עיבוד תמונה למציאת קצוות, אבל באודיו – למציאת מקצבים, הרמוניות ועוד</a:t>
            </a:r>
            <a:endParaRPr>
              <a:solidFill>
                <a:schemeClr val="dk1"/>
              </a:solidFill>
            </a:endParaRPr>
          </a:p>
          <a:p>
            <a:pPr indent="0" lvl="0" marL="457200" rtl="1" algn="r">
              <a:lnSpc>
                <a:spcPct val="115000"/>
              </a:lnSpc>
              <a:spcBef>
                <a:spcPts val="1200"/>
              </a:spcBef>
              <a:spcAft>
                <a:spcPts val="0"/>
              </a:spcAft>
              <a:buNone/>
            </a:pPr>
            <a:r>
              <a:t/>
            </a:r>
            <a:endParaRPr>
              <a:solidFill>
                <a:schemeClr val="dk1"/>
              </a:solidFill>
            </a:endParaRPr>
          </a:p>
          <a:p>
            <a:pPr indent="-298450" lvl="0" marL="457200" rtl="1" algn="r">
              <a:lnSpc>
                <a:spcPct val="115000"/>
              </a:lnSpc>
              <a:spcBef>
                <a:spcPts val="1200"/>
              </a:spcBef>
              <a:spcAft>
                <a:spcPts val="0"/>
              </a:spcAft>
              <a:buClr>
                <a:schemeClr val="dk1"/>
              </a:buClr>
              <a:buSzPts val="1100"/>
              <a:buAutoNum type="arabicPeriod"/>
            </a:pPr>
            <a:r>
              <a:rPr b="1" lang="en">
                <a:solidFill>
                  <a:schemeClr val="dk1"/>
                </a:solidFill>
              </a:rPr>
              <a:t>Bidirectional LSTM</a:t>
            </a:r>
            <a:r>
              <a:rPr lang="en">
                <a:solidFill>
                  <a:schemeClr val="dk1"/>
                </a:solidFill>
              </a:rPr>
              <a:t> –</a:t>
            </a:r>
            <a:br>
              <a:rPr lang="en">
                <a:solidFill>
                  <a:schemeClr val="dk1"/>
                </a:solidFill>
              </a:rPr>
            </a:br>
            <a:r>
              <a:rPr lang="en">
                <a:solidFill>
                  <a:schemeClr val="dk1"/>
                </a:solidFill>
              </a:rPr>
              <a:t>LSTM (Long Short-Term Memory) הוא ארכיטקטורת רשת נוירונים סדרתית עם  SKIP CONNECTIONS, שהרעיון שלה הוא </a:t>
            </a:r>
            <a:r>
              <a:rPr b="1" lang="en">
                <a:solidFill>
                  <a:schemeClr val="dk1"/>
                </a:solidFill>
              </a:rPr>
              <a:t>לזכור מידע לאורך זמן</a:t>
            </a:r>
            <a:r>
              <a:rPr lang="en">
                <a:solidFill>
                  <a:schemeClr val="dk1"/>
                </a:solidFill>
              </a:rPr>
              <a:t> ולמנוע בעיות כמו "שכחת מידע" כשמעבדים רצפים (כמו מוזיקה, טקסט, או דיבור).</a:t>
            </a:r>
            <a:endParaRPr>
              <a:solidFill>
                <a:schemeClr val="dk1"/>
              </a:solidFill>
            </a:endParaRPr>
          </a:p>
          <a:p>
            <a:pPr indent="0" lvl="0" marL="457200" rtl="1" algn="r">
              <a:lnSpc>
                <a:spcPct val="115000"/>
              </a:lnSpc>
              <a:spcBef>
                <a:spcPts val="1200"/>
              </a:spcBef>
              <a:spcAft>
                <a:spcPts val="0"/>
              </a:spcAft>
              <a:buNone/>
            </a:pPr>
            <a:r>
              <a:rPr lang="en">
                <a:solidFill>
                  <a:schemeClr val="dk1"/>
                </a:solidFill>
              </a:rPr>
              <a:t>LSTM עוקב אחרי רצף – כלומר הוא </a:t>
            </a:r>
            <a:r>
              <a:rPr b="1" lang="en">
                <a:solidFill>
                  <a:schemeClr val="dk1"/>
                </a:solidFill>
              </a:rPr>
              <a:t>מעבד כל נקודת זמן לפי הקודמות לה</a:t>
            </a:r>
            <a:r>
              <a:rPr lang="en">
                <a:solidFill>
                  <a:schemeClr val="dk1"/>
                </a:solidFill>
              </a:rPr>
              <a:t>, תוך כדי שמירה על זיכרון פנימי.</a:t>
            </a:r>
            <a:endParaRPr>
              <a:solidFill>
                <a:schemeClr val="dk1"/>
              </a:solidFill>
            </a:endParaRPr>
          </a:p>
          <a:p>
            <a:pPr indent="0" lvl="0" marL="381000" marR="381000" rtl="1" algn="r">
              <a:lnSpc>
                <a:spcPct val="115000"/>
              </a:lnSpc>
              <a:spcBef>
                <a:spcPts val="1200"/>
              </a:spcBef>
              <a:spcAft>
                <a:spcPts val="0"/>
              </a:spcAft>
              <a:buNone/>
            </a:pPr>
            <a:r>
              <a:rPr lang="en">
                <a:solidFill>
                  <a:schemeClr val="dk1"/>
                </a:solidFill>
              </a:rPr>
              <a:t>ויש לנו פה בעצם שילוב של שני LSTM:</a:t>
            </a:r>
            <a:endParaRPr>
              <a:solidFill>
                <a:schemeClr val="dk1"/>
              </a:solidFill>
            </a:endParaRPr>
          </a:p>
          <a:p>
            <a:pPr indent="0" lvl="0" marL="457200" marR="381000" rtl="1" algn="r">
              <a:lnSpc>
                <a:spcPct val="115000"/>
              </a:lnSpc>
              <a:spcBef>
                <a:spcPts val="1200"/>
              </a:spcBef>
              <a:spcAft>
                <a:spcPts val="0"/>
              </a:spcAft>
              <a:buNone/>
            </a:pPr>
            <a:r>
              <a:rPr lang="en">
                <a:solidFill>
                  <a:schemeClr val="dk1"/>
                </a:solidFill>
              </a:rPr>
              <a:t>אחד שקורא את הרצף </a:t>
            </a:r>
            <a:r>
              <a:rPr b="1" lang="en">
                <a:solidFill>
                  <a:schemeClr val="dk1"/>
                </a:solidFill>
              </a:rPr>
              <a:t>מההתחלה לסוף</a:t>
            </a:r>
            <a:br>
              <a:rPr b="1" lang="en">
                <a:solidFill>
                  <a:schemeClr val="dk1"/>
                </a:solidFill>
              </a:rPr>
            </a:br>
            <a:r>
              <a:rPr lang="en">
                <a:solidFill>
                  <a:schemeClr val="dk1"/>
                </a:solidFill>
              </a:rPr>
              <a:t>ואחד שקורא </a:t>
            </a:r>
            <a:r>
              <a:rPr b="1" lang="en">
                <a:solidFill>
                  <a:schemeClr val="dk1"/>
                </a:solidFill>
              </a:rPr>
              <a:t>מהסוף להתחלה</a:t>
            </a:r>
            <a:br>
              <a:rPr b="1" lang="en">
                <a:solidFill>
                  <a:schemeClr val="dk1"/>
                </a:solidFill>
              </a:rPr>
            </a:br>
            <a:endParaRPr b="1">
              <a:solidFill>
                <a:schemeClr val="dk1"/>
              </a:solidFill>
            </a:endParaRPr>
          </a:p>
          <a:p>
            <a:pPr indent="0" lvl="0" marL="0" rtl="1" algn="r">
              <a:lnSpc>
                <a:spcPct val="115000"/>
              </a:lnSpc>
              <a:spcBef>
                <a:spcPts val="1200"/>
              </a:spcBef>
              <a:spcAft>
                <a:spcPts val="0"/>
              </a:spcAft>
              <a:buNone/>
            </a:pPr>
            <a:r>
              <a:rPr lang="en">
                <a:solidFill>
                  <a:schemeClr val="dk1"/>
                </a:solidFill>
              </a:rPr>
              <a:t>שניהם מעבדים את אותו רצף, אבל כל אחד רואה </a:t>
            </a:r>
            <a:r>
              <a:rPr b="1" lang="en">
                <a:solidFill>
                  <a:schemeClr val="dk1"/>
                </a:solidFill>
              </a:rPr>
              <a:t>הקשר שונה</a:t>
            </a:r>
            <a:r>
              <a:rPr lang="en">
                <a:solidFill>
                  <a:schemeClr val="dk1"/>
                </a:solidFill>
              </a:rPr>
              <a:t>. והתוצאה היא שהמודל מקבל </a:t>
            </a:r>
            <a:r>
              <a:rPr b="1" lang="en">
                <a:solidFill>
                  <a:schemeClr val="dk1"/>
                </a:solidFill>
              </a:rPr>
              <a:t>תמונה שלמה יותר</a:t>
            </a:r>
            <a:r>
              <a:rPr lang="en">
                <a:solidFill>
                  <a:schemeClr val="dk1"/>
                </a:solidFill>
              </a:rPr>
              <a:t> על מה שקורה לפני ואחרי כל נקודה בזמן.</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298450" lvl="0" marL="457200" rtl="1" algn="r">
              <a:lnSpc>
                <a:spcPct val="115000"/>
              </a:lnSpc>
              <a:spcBef>
                <a:spcPts val="1200"/>
              </a:spcBef>
              <a:spcAft>
                <a:spcPts val="0"/>
              </a:spcAft>
              <a:buClr>
                <a:schemeClr val="dk1"/>
              </a:buClr>
              <a:buSzPts val="1100"/>
              <a:buAutoNum type="arabicPeriod"/>
            </a:pPr>
            <a:r>
              <a:rPr b="1" lang="en">
                <a:solidFill>
                  <a:schemeClr val="dk1"/>
                </a:solidFill>
              </a:rPr>
              <a:t>Convolutional Decoder</a:t>
            </a:r>
            <a:r>
              <a:rPr lang="en">
                <a:solidFill>
                  <a:schemeClr val="dk1"/>
                </a:solidFill>
              </a:rPr>
              <a:t> – מפענח בחזרה את ה-waveform עבור כל מקור.</a:t>
            </a:r>
            <a:endParaRPr>
              <a:solidFill>
                <a:schemeClr val="dk1"/>
              </a:solidFill>
            </a:endParaRPr>
          </a:p>
          <a:p>
            <a:pPr indent="0" lvl="0" marL="457200" marR="381000" rtl="1" algn="r">
              <a:lnSpc>
                <a:spcPct val="115000"/>
              </a:lnSpc>
              <a:spcBef>
                <a:spcPts val="1200"/>
              </a:spcBef>
              <a:spcAft>
                <a:spcPts val="0"/>
              </a:spcAft>
              <a:buNone/>
            </a:pPr>
            <a:r>
              <a:rPr lang="en">
                <a:solidFill>
                  <a:schemeClr val="dk1"/>
                </a:solidFill>
              </a:rPr>
              <a:t>הוא לוקח את הייצוג העמוק והאבסטרקטי שנוצר – ומחזיר אותו לצורת </a:t>
            </a:r>
            <a:r>
              <a:rPr b="1" lang="en">
                <a:solidFill>
                  <a:schemeClr val="dk1"/>
                </a:solidFill>
              </a:rPr>
              <a:t>גל קול (waveform)</a:t>
            </a:r>
            <a:r>
              <a:rPr lang="en">
                <a:solidFill>
                  <a:schemeClr val="dk1"/>
                </a:solidFill>
              </a:rPr>
              <a:t>.</a:t>
            </a:r>
            <a:endParaRPr>
              <a:solidFill>
                <a:schemeClr val="dk1"/>
              </a:solidFill>
            </a:endParaRPr>
          </a:p>
          <a:p>
            <a:pPr indent="0" lvl="0" marL="0" rtl="1" algn="r">
              <a:lnSpc>
                <a:spcPct val="115000"/>
              </a:lnSpc>
              <a:spcBef>
                <a:spcPts val="1200"/>
              </a:spcBef>
              <a:spcAft>
                <a:spcPts val="1200"/>
              </a:spcAft>
              <a:buNone/>
            </a:pPr>
            <a:br>
              <a:rPr lang="en">
                <a:solidFill>
                  <a:schemeClr val="dk1"/>
                </a:solidFill>
              </a:rPr>
            </a:b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6a3e65e32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6a3e65e32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t/>
            </a:r>
            <a:endParaRPr>
              <a:solidFill>
                <a:schemeClr val="dk1"/>
              </a:solidFill>
            </a:endParaRPr>
          </a:p>
          <a:p>
            <a:pPr indent="0" lvl="0" marL="0" rtl="1" algn="r">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3d32377442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3d32377442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התקפות הרעלה -</a:t>
            </a:r>
            <a:endParaRPr/>
          </a:p>
          <a:p>
            <a:pPr indent="0" lvl="0" marL="0" rtl="1" algn="r">
              <a:spcBef>
                <a:spcPts val="0"/>
              </a:spcBef>
              <a:spcAft>
                <a:spcPts val="0"/>
              </a:spcAft>
              <a:buNone/>
            </a:pPr>
            <a:r>
              <a:rPr lang="en"/>
              <a:t>התקפות ממרשיפ - </a:t>
            </a:r>
            <a:endParaRPr/>
          </a:p>
          <a:p>
            <a:pPr indent="0" lvl="0" marL="0" rtl="1" algn="r">
              <a:spcBef>
                <a:spcPts val="0"/>
              </a:spcBef>
              <a:spcAft>
                <a:spcPts val="0"/>
              </a:spcAft>
              <a:buNone/>
            </a:pPr>
            <a:r>
              <a:rPr lang="en"/>
              <a:t>התקפות מודל אקסטרקשיון -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684cd2776b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684cd2776b_0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Clr>
                <a:schemeClr val="dk1"/>
              </a:buClr>
              <a:buSzPts val="1100"/>
              <a:buFont typeface="Arial"/>
              <a:buNone/>
            </a:pPr>
            <a:r>
              <a:rPr lang="en">
                <a:solidFill>
                  <a:srgbClr val="353535"/>
                </a:solidFill>
                <a:latin typeface="Sora"/>
                <a:ea typeface="Sora"/>
                <a:cs typeface="Sora"/>
                <a:sym typeface="Sora"/>
              </a:rPr>
              <a:t>התקפה שנעשית על מודלים של למידה עמוקה על ידי הוספת "רעש" קטן לקלט שמטעה את המודל אבל העין או האוזן האנושית לא מבחינה בשינוי. הקלט המקורי בשילוב הרעש נקרא דוגמא אדוורסיאלית.</a:t>
            </a:r>
            <a:endParaRPr>
              <a:solidFill>
                <a:srgbClr val="353535"/>
              </a:solidFill>
              <a:latin typeface="Sora"/>
              <a:ea typeface="Sora"/>
              <a:cs typeface="Sora"/>
              <a:sym typeface="Sora"/>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t/>
            </a:r>
            <a:endParaRPr/>
          </a:p>
          <a:p>
            <a:pPr indent="0" lvl="0" marL="0" rtl="1" algn="r">
              <a:spcBef>
                <a:spcPts val="0"/>
              </a:spcBef>
              <a:spcAft>
                <a:spcPts val="0"/>
              </a:spcAft>
              <a:buNone/>
            </a:pPr>
            <a:r>
              <a:rPr lang="en"/>
              <a:t>אז לסוג המתקפות האלה קוראים מתקפה אדוורסיריאלית</a:t>
            </a:r>
            <a:endParaRPr/>
          </a:p>
          <a:p>
            <a:pPr indent="0" lvl="0" marL="0" rtl="1" algn="r">
              <a:spcBef>
                <a:spcPts val="0"/>
              </a:spcBef>
              <a:spcAft>
                <a:spcPts val="0"/>
              </a:spcAft>
              <a:buNone/>
            </a:pPr>
            <a:r>
              <a:rPr lang="en"/>
              <a:t>שינוי מינימלי של הקלט (שהעין האנושית לא יודעת להבחין בה) שמבלבלת לחלוטין את המודל וגורמת לו לפלוט פלט לא רצוי</a:t>
            </a:r>
            <a:endParaRPr/>
          </a:p>
          <a:p>
            <a:pPr indent="0" lvl="0" marL="0" rtl="1" algn="r">
              <a:spcBef>
                <a:spcPts val="0"/>
              </a:spcBef>
              <a:spcAft>
                <a:spcPts val="0"/>
              </a:spcAft>
              <a:buNone/>
            </a:pPr>
            <a:r>
              <a:rPr lang="en"/>
              <a:t>במילים פשוטות -"לחשוב שהתמונה שהוא "רואה" היא אחרת לגמרי"</a:t>
            </a:r>
            <a:endParaRPr/>
          </a:p>
          <a:p>
            <a:pPr indent="0" lvl="0" marL="0" rtl="1" algn="r">
              <a:spcBef>
                <a:spcPts val="0"/>
              </a:spcBef>
              <a:spcAft>
                <a:spcPts val="0"/>
              </a:spcAft>
              <a:buNone/>
            </a:pPr>
            <a:r>
              <a:rPr lang="en"/>
              <a:t>לצורך העיניין המודל הזה התאמן על אלפי תמרורי עצור</a:t>
            </a:r>
            <a:endParaRPr/>
          </a:p>
          <a:p>
            <a:pPr indent="0" lvl="0" marL="0" rtl="1" algn="r">
              <a:spcBef>
                <a:spcPts val="0"/>
              </a:spcBef>
              <a:spcAft>
                <a:spcPts val="0"/>
              </a:spcAft>
              <a:buNone/>
            </a:pPr>
            <a:r>
              <a:rPr lang="en"/>
              <a:t>הבנאדם העויין בכלל לא צריך לפרוץ למערכת הפנימית של הרכב כדי לגרום לו לטעות ולחשוב שהתמרור הזה אינו תמרור עצור</a:t>
            </a:r>
            <a:endParaRPr/>
          </a:p>
          <a:p>
            <a:pPr indent="0" lvl="0" marL="0" rtl="1" algn="r">
              <a:spcBef>
                <a:spcPts val="0"/>
              </a:spcBef>
              <a:spcAft>
                <a:spcPts val="0"/>
              </a:spcAft>
              <a:buNone/>
            </a:pPr>
            <a:r>
              <a:rPr lang="en"/>
              <a:t>כל מה שהפורץ צריך לעשות זה לשים תמרור אחר עם שינוי מינימלי בתמונה (שהעין האנושית לא יודעת להבחין בו) כדי לגרום למודל להתבלבל</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3d32377442_5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33d32377442_5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55" name="Shape 55"/>
        <p:cNvGrpSpPr/>
        <p:nvPr/>
      </p:nvGrpSpPr>
      <p:grpSpPr>
        <a:xfrm>
          <a:off x="0" y="0"/>
          <a:ext cx="0" cy="0"/>
          <a:chOff x="0" y="0"/>
          <a:chExt cx="0" cy="0"/>
        </a:xfrm>
      </p:grpSpPr>
      <p:sp>
        <p:nvSpPr>
          <p:cNvPr id="56" name="Google Shape;56;p14"/>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57" name="Google Shape;57;p14"/>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 name="Google Shape;58;p14"/>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59" name="Google Shape;59;p14"/>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0" name="Google Shape;60;p14"/>
          <p:cNvGrpSpPr/>
          <p:nvPr/>
        </p:nvGrpSpPr>
        <p:grpSpPr>
          <a:xfrm flipH="1" rot="10800000">
            <a:off x="4395238" y="-11"/>
            <a:ext cx="4748757" cy="2797859"/>
            <a:chOff x="3200875" y="1642950"/>
            <a:chExt cx="5970275" cy="3517550"/>
          </a:xfrm>
        </p:grpSpPr>
        <p:sp>
          <p:nvSpPr>
            <p:cNvPr id="61" name="Google Shape;61;p14"/>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62" name="Google Shape;62;p14"/>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63" name="Google Shape;63;p14"/>
          <p:cNvGrpSpPr/>
          <p:nvPr/>
        </p:nvGrpSpPr>
        <p:grpSpPr>
          <a:xfrm flipH="1">
            <a:off x="6309311" y="2793726"/>
            <a:ext cx="2834695" cy="1890116"/>
            <a:chOff x="312900" y="2793625"/>
            <a:chExt cx="2221200" cy="1481050"/>
          </a:xfrm>
        </p:grpSpPr>
        <p:grpSp>
          <p:nvGrpSpPr>
            <p:cNvPr id="64" name="Google Shape;64;p14"/>
            <p:cNvGrpSpPr/>
            <p:nvPr/>
          </p:nvGrpSpPr>
          <p:grpSpPr>
            <a:xfrm>
              <a:off x="312900" y="2793625"/>
              <a:ext cx="1851000" cy="1481050"/>
              <a:chOff x="461225" y="3249175"/>
              <a:chExt cx="1851000" cy="1481050"/>
            </a:xfrm>
          </p:grpSpPr>
          <p:grpSp>
            <p:nvGrpSpPr>
              <p:cNvPr id="65" name="Google Shape;65;p14"/>
              <p:cNvGrpSpPr/>
              <p:nvPr/>
            </p:nvGrpSpPr>
            <p:grpSpPr>
              <a:xfrm>
                <a:off x="461225" y="3249175"/>
                <a:ext cx="1851000" cy="370200"/>
                <a:chOff x="461225" y="3249175"/>
                <a:chExt cx="1851000" cy="370200"/>
              </a:xfrm>
            </p:grpSpPr>
            <p:sp>
              <p:nvSpPr>
                <p:cNvPr id="66" name="Google Shape;66;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7" name="Google Shape;67;p14"/>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 name="Google Shape;68;p14"/>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9" name="Google Shape;69;p14"/>
              <p:cNvGrpSpPr/>
              <p:nvPr/>
            </p:nvGrpSpPr>
            <p:grpSpPr>
              <a:xfrm>
                <a:off x="461225" y="3619500"/>
                <a:ext cx="1480800" cy="370200"/>
                <a:chOff x="461225" y="3249175"/>
                <a:chExt cx="1480800" cy="370200"/>
              </a:xfrm>
            </p:grpSpPr>
            <p:sp>
              <p:nvSpPr>
                <p:cNvPr id="70" name="Google Shape;70;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1" name="Google Shape;71;p14"/>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 name="Google Shape;72;p14"/>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 name="Google Shape;73;p1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4" name="Google Shape;74;p14"/>
              <p:cNvGrpSpPr/>
              <p:nvPr/>
            </p:nvGrpSpPr>
            <p:grpSpPr>
              <a:xfrm>
                <a:off x="461225" y="3989700"/>
                <a:ext cx="1851000" cy="370200"/>
                <a:chOff x="461225" y="3249175"/>
                <a:chExt cx="1851000" cy="370200"/>
              </a:xfrm>
            </p:grpSpPr>
            <p:sp>
              <p:nvSpPr>
                <p:cNvPr id="75" name="Google Shape;75;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 name="Google Shape;76;p14"/>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 name="Google Shape;77;p1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8" name="Google Shape;78;p14"/>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9" name="Google Shape;79;p14"/>
              <p:cNvGrpSpPr/>
              <p:nvPr/>
            </p:nvGrpSpPr>
            <p:grpSpPr>
              <a:xfrm>
                <a:off x="461225" y="4360025"/>
                <a:ext cx="1480800" cy="370200"/>
                <a:chOff x="461225" y="3249175"/>
                <a:chExt cx="1480800" cy="370200"/>
              </a:xfrm>
            </p:grpSpPr>
            <p:sp>
              <p:nvSpPr>
                <p:cNvPr id="80" name="Google Shape;80;p14"/>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 name="Google Shape;81;p1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82" name="Google Shape;82;p14"/>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83" name="Google Shape;83;p14"/>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p:txBody>
      </p:sp>
      <p:sp>
        <p:nvSpPr>
          <p:cNvPr id="84" name="Google Shape;8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85" name="Shape 85"/>
        <p:cNvGrpSpPr/>
        <p:nvPr/>
      </p:nvGrpSpPr>
      <p:grpSpPr>
        <a:xfrm>
          <a:off x="0" y="0"/>
          <a:ext cx="0" cy="0"/>
          <a:chOff x="0" y="0"/>
          <a:chExt cx="0" cy="0"/>
        </a:xfrm>
      </p:grpSpPr>
      <p:grpSp>
        <p:nvGrpSpPr>
          <p:cNvPr id="86" name="Google Shape;86;p15"/>
          <p:cNvGrpSpPr/>
          <p:nvPr/>
        </p:nvGrpSpPr>
        <p:grpSpPr>
          <a:xfrm flipH="1">
            <a:off x="6169505" y="2816179"/>
            <a:ext cx="2979740" cy="1986829"/>
            <a:chOff x="312900" y="2793625"/>
            <a:chExt cx="2221200" cy="1481050"/>
          </a:xfrm>
        </p:grpSpPr>
        <p:grpSp>
          <p:nvGrpSpPr>
            <p:cNvPr id="87" name="Google Shape;87;p15"/>
            <p:cNvGrpSpPr/>
            <p:nvPr/>
          </p:nvGrpSpPr>
          <p:grpSpPr>
            <a:xfrm>
              <a:off x="312900" y="2793625"/>
              <a:ext cx="1851000" cy="1481050"/>
              <a:chOff x="461225" y="3249175"/>
              <a:chExt cx="1851000" cy="1481050"/>
            </a:xfrm>
          </p:grpSpPr>
          <p:grpSp>
            <p:nvGrpSpPr>
              <p:cNvPr id="88" name="Google Shape;88;p15"/>
              <p:cNvGrpSpPr/>
              <p:nvPr/>
            </p:nvGrpSpPr>
            <p:grpSpPr>
              <a:xfrm>
                <a:off x="461225" y="3249175"/>
                <a:ext cx="1851000" cy="370200"/>
                <a:chOff x="461225" y="3249175"/>
                <a:chExt cx="1851000" cy="370200"/>
              </a:xfrm>
            </p:grpSpPr>
            <p:sp>
              <p:nvSpPr>
                <p:cNvPr id="89" name="Google Shape;89;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 name="Google Shape;90;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 name="Google Shape;91;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 name="Google Shape;92;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 name="Google Shape;93;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4" name="Google Shape;94;p15"/>
              <p:cNvGrpSpPr/>
              <p:nvPr/>
            </p:nvGrpSpPr>
            <p:grpSpPr>
              <a:xfrm>
                <a:off x="461225" y="3619500"/>
                <a:ext cx="1851000" cy="370200"/>
                <a:chOff x="461225" y="3249175"/>
                <a:chExt cx="1851000" cy="370200"/>
              </a:xfrm>
            </p:grpSpPr>
            <p:sp>
              <p:nvSpPr>
                <p:cNvPr id="95" name="Google Shape;95;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6" name="Google Shape;96;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 name="Google Shape;97;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 name="Google Shape;98;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 name="Google Shape;99;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00" name="Google Shape;100;p15"/>
              <p:cNvGrpSpPr/>
              <p:nvPr/>
            </p:nvGrpSpPr>
            <p:grpSpPr>
              <a:xfrm>
                <a:off x="461225" y="3989700"/>
                <a:ext cx="1851000" cy="370200"/>
                <a:chOff x="461225" y="3249175"/>
                <a:chExt cx="1851000" cy="370200"/>
              </a:xfrm>
            </p:grpSpPr>
            <p:sp>
              <p:nvSpPr>
                <p:cNvPr id="101" name="Google Shape;101;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2" name="Google Shape;102;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3" name="Google Shape;103;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4" name="Google Shape;104;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 name="Google Shape;105;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06" name="Google Shape;106;p15"/>
              <p:cNvGrpSpPr/>
              <p:nvPr/>
            </p:nvGrpSpPr>
            <p:grpSpPr>
              <a:xfrm>
                <a:off x="461225" y="4360025"/>
                <a:ext cx="1851000" cy="370200"/>
                <a:chOff x="461225" y="3249175"/>
                <a:chExt cx="1851000" cy="370200"/>
              </a:xfrm>
            </p:grpSpPr>
            <p:sp>
              <p:nvSpPr>
                <p:cNvPr id="107" name="Google Shape;107;p1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 name="Google Shape;108;p1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 name="Google Shape;109;p1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0" name="Google Shape;110;p1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1" name="Google Shape;111;p1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12" name="Google Shape;112;p1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13" name="Google Shape;113;p15"/>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14" name="Google Shape;114;p15"/>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 name="Google Shape;115;p15"/>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6" name="Google Shape;116;p15"/>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7" name="Google Shape;117;p15"/>
          <p:cNvSpPr txBox="1"/>
          <p:nvPr>
            <p:ph type="title"/>
          </p:nvPr>
        </p:nvSpPr>
        <p:spPr>
          <a:xfrm>
            <a:off x="115025" y="502775"/>
            <a:ext cx="41838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18" name="Google Shape;118;p15"/>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19" name="Google Shape;119;p15"/>
          <p:cNvSpPr txBox="1"/>
          <p:nvPr>
            <p:ph idx="1" type="body"/>
          </p:nvPr>
        </p:nvSpPr>
        <p:spPr>
          <a:xfrm>
            <a:off x="3511550" y="587150"/>
            <a:ext cx="4371600" cy="2526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92100" lvl="2" marL="1371600">
              <a:lnSpc>
                <a:spcPct val="115000"/>
              </a:lnSpc>
              <a:spcBef>
                <a:spcPts val="800"/>
              </a:spcBef>
              <a:spcAft>
                <a:spcPts val="0"/>
              </a:spcAft>
              <a:buClr>
                <a:schemeClr val="lt1"/>
              </a:buClr>
              <a:buSzPts val="1000"/>
              <a:buFont typeface="Sora"/>
              <a:buChar char="■"/>
              <a:defRPr sz="1000"/>
            </a:lvl3pPr>
            <a:lvl4pPr indent="-292100" lvl="3" marL="1828800">
              <a:lnSpc>
                <a:spcPct val="115000"/>
              </a:lnSpc>
              <a:spcBef>
                <a:spcPts val="80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92100" lvl="8" marL="4114800">
              <a:lnSpc>
                <a:spcPct val="115000"/>
              </a:lnSpc>
              <a:spcBef>
                <a:spcPts val="800"/>
              </a:spcBef>
              <a:spcAft>
                <a:spcPts val="800"/>
              </a:spcAft>
              <a:buClr>
                <a:schemeClr val="lt1"/>
              </a:buClr>
              <a:buSzPts val="1000"/>
              <a:buFont typeface="Sora"/>
              <a:buChar char="■"/>
              <a:defRPr sz="1000"/>
            </a:lvl9pPr>
          </a:lstStyle>
          <a:p/>
        </p:txBody>
      </p:sp>
      <p:sp>
        <p:nvSpPr>
          <p:cNvPr id="120" name="Google Shape;120;p15"/>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121" name="Google Shape;12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122" name="Shape 122"/>
        <p:cNvGrpSpPr/>
        <p:nvPr/>
      </p:nvGrpSpPr>
      <p:grpSpPr>
        <a:xfrm>
          <a:off x="0" y="0"/>
          <a:ext cx="0" cy="0"/>
          <a:chOff x="0" y="0"/>
          <a:chExt cx="0" cy="0"/>
        </a:xfrm>
      </p:grpSpPr>
      <p:grpSp>
        <p:nvGrpSpPr>
          <p:cNvPr id="123" name="Google Shape;123;p16"/>
          <p:cNvGrpSpPr/>
          <p:nvPr/>
        </p:nvGrpSpPr>
        <p:grpSpPr>
          <a:xfrm flipH="1">
            <a:off x="6169505" y="228779"/>
            <a:ext cx="2979740" cy="1986829"/>
            <a:chOff x="312900" y="2793625"/>
            <a:chExt cx="2221200" cy="1481050"/>
          </a:xfrm>
        </p:grpSpPr>
        <p:grpSp>
          <p:nvGrpSpPr>
            <p:cNvPr id="124" name="Google Shape;124;p16"/>
            <p:cNvGrpSpPr/>
            <p:nvPr/>
          </p:nvGrpSpPr>
          <p:grpSpPr>
            <a:xfrm>
              <a:off x="312900" y="2793625"/>
              <a:ext cx="1851000" cy="1481050"/>
              <a:chOff x="461225" y="3249175"/>
              <a:chExt cx="1851000" cy="1481050"/>
            </a:xfrm>
          </p:grpSpPr>
          <p:grpSp>
            <p:nvGrpSpPr>
              <p:cNvPr id="125" name="Google Shape;125;p16"/>
              <p:cNvGrpSpPr/>
              <p:nvPr/>
            </p:nvGrpSpPr>
            <p:grpSpPr>
              <a:xfrm>
                <a:off x="461225" y="3249175"/>
                <a:ext cx="1851000" cy="370200"/>
                <a:chOff x="461225" y="3249175"/>
                <a:chExt cx="1851000" cy="370200"/>
              </a:xfrm>
            </p:grpSpPr>
            <p:sp>
              <p:nvSpPr>
                <p:cNvPr id="126" name="Google Shape;126;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7" name="Google Shape;127;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8" name="Google Shape;128;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 name="Google Shape;129;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0" name="Google Shape;130;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1" name="Google Shape;131;p16"/>
              <p:cNvGrpSpPr/>
              <p:nvPr/>
            </p:nvGrpSpPr>
            <p:grpSpPr>
              <a:xfrm>
                <a:off x="461225" y="3619500"/>
                <a:ext cx="1851000" cy="370200"/>
                <a:chOff x="461225" y="3249175"/>
                <a:chExt cx="1851000" cy="370200"/>
              </a:xfrm>
            </p:grpSpPr>
            <p:sp>
              <p:nvSpPr>
                <p:cNvPr id="132" name="Google Shape;132;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3" name="Google Shape;133;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4" name="Google Shape;134;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 name="Google Shape;135;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 name="Google Shape;136;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7" name="Google Shape;137;p16"/>
              <p:cNvGrpSpPr/>
              <p:nvPr/>
            </p:nvGrpSpPr>
            <p:grpSpPr>
              <a:xfrm>
                <a:off x="461225" y="3989700"/>
                <a:ext cx="1851000" cy="370200"/>
                <a:chOff x="461225" y="3249175"/>
                <a:chExt cx="1851000" cy="370200"/>
              </a:xfrm>
            </p:grpSpPr>
            <p:sp>
              <p:nvSpPr>
                <p:cNvPr id="138" name="Google Shape;138;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 name="Google Shape;139;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0" name="Google Shape;140;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1" name="Google Shape;141;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2" name="Google Shape;142;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3" name="Google Shape;143;p16"/>
              <p:cNvGrpSpPr/>
              <p:nvPr/>
            </p:nvGrpSpPr>
            <p:grpSpPr>
              <a:xfrm>
                <a:off x="461225" y="4360025"/>
                <a:ext cx="1851000" cy="370200"/>
                <a:chOff x="461225" y="3249175"/>
                <a:chExt cx="1851000" cy="370200"/>
              </a:xfrm>
            </p:grpSpPr>
            <p:sp>
              <p:nvSpPr>
                <p:cNvPr id="144" name="Google Shape;144;p1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5" name="Google Shape;145;p1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6" name="Google Shape;146;p1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7" name="Google Shape;147;p16"/>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8" name="Google Shape;148;p16"/>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49" name="Google Shape;149;p16"/>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50" name="Google Shape;150;p16"/>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51" name="Google Shape;151;p16"/>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2" name="Google Shape;152;p16"/>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3" name="Google Shape;153;p16"/>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4" name="Google Shape;154;p16"/>
          <p:cNvSpPr txBox="1"/>
          <p:nvPr>
            <p:ph idx="1" type="body"/>
          </p:nvPr>
        </p:nvSpPr>
        <p:spPr>
          <a:xfrm>
            <a:off x="115025" y="908975"/>
            <a:ext cx="5369100" cy="2478000"/>
          </a:xfrm>
          <a:prstGeom prst="rect">
            <a:avLst/>
          </a:prstGeom>
        </p:spPr>
        <p:txBody>
          <a:bodyPr anchorCtr="0" anchor="t" bIns="91425" lIns="91425" spcFirstLastPara="1" rIns="91425" wrap="square" tIns="0">
            <a:noAutofit/>
          </a:bodyPr>
          <a:lstStyle>
            <a:lvl1pPr indent="-457200" lvl="0" marL="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155" name="Google Shape;155;p16"/>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p:txBody>
      </p:sp>
      <p:sp>
        <p:nvSpPr>
          <p:cNvPr id="156" name="Google Shape;156;p16"/>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157" name="Google Shape;15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IBM Plex Sans"/>
                <a:ea typeface="IBM Plex Sans"/>
                <a:cs typeface="IBM Plex Sans"/>
                <a:sym typeface="IBM Plex Sans"/>
              </a:defRPr>
            </a:lvl1pPr>
            <a:lvl2pPr lvl="1">
              <a:buNone/>
              <a:defRPr>
                <a:latin typeface="IBM Plex Sans"/>
                <a:ea typeface="IBM Plex Sans"/>
                <a:cs typeface="IBM Plex Sans"/>
                <a:sym typeface="IBM Plex Sans"/>
              </a:defRPr>
            </a:lvl2pPr>
            <a:lvl3pPr lvl="2">
              <a:buNone/>
              <a:defRPr>
                <a:latin typeface="IBM Plex Sans"/>
                <a:ea typeface="IBM Plex Sans"/>
                <a:cs typeface="IBM Plex Sans"/>
                <a:sym typeface="IBM Plex Sans"/>
              </a:defRPr>
            </a:lvl3pPr>
            <a:lvl4pPr lvl="3">
              <a:buNone/>
              <a:defRPr>
                <a:latin typeface="IBM Plex Sans"/>
                <a:ea typeface="IBM Plex Sans"/>
                <a:cs typeface="IBM Plex Sans"/>
                <a:sym typeface="IBM Plex Sans"/>
              </a:defRPr>
            </a:lvl4pPr>
            <a:lvl5pPr lvl="4">
              <a:buNone/>
              <a:defRPr>
                <a:latin typeface="IBM Plex Sans"/>
                <a:ea typeface="IBM Plex Sans"/>
                <a:cs typeface="IBM Plex Sans"/>
                <a:sym typeface="IBM Plex Sans"/>
              </a:defRPr>
            </a:lvl5pPr>
            <a:lvl6pPr lvl="5">
              <a:buNone/>
              <a:defRPr>
                <a:latin typeface="IBM Plex Sans"/>
                <a:ea typeface="IBM Plex Sans"/>
                <a:cs typeface="IBM Plex Sans"/>
                <a:sym typeface="IBM Plex Sans"/>
              </a:defRPr>
            </a:lvl6pPr>
            <a:lvl7pPr lvl="6">
              <a:buNone/>
              <a:defRPr>
                <a:latin typeface="IBM Plex Sans"/>
                <a:ea typeface="IBM Plex Sans"/>
                <a:cs typeface="IBM Plex Sans"/>
                <a:sym typeface="IBM Plex Sans"/>
              </a:defRPr>
            </a:lvl7pPr>
            <a:lvl8pPr lvl="7">
              <a:buNone/>
              <a:defRPr>
                <a:latin typeface="IBM Plex Sans"/>
                <a:ea typeface="IBM Plex Sans"/>
                <a:cs typeface="IBM Plex Sans"/>
                <a:sym typeface="IBM Plex Sans"/>
              </a:defRPr>
            </a:lvl8pPr>
            <a:lvl9pPr lvl="8">
              <a:buNone/>
              <a:defRPr>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158" name="Shape 158"/>
        <p:cNvGrpSpPr/>
        <p:nvPr/>
      </p:nvGrpSpPr>
      <p:grpSpPr>
        <a:xfrm>
          <a:off x="0" y="0"/>
          <a:ext cx="0" cy="0"/>
          <a:chOff x="0" y="0"/>
          <a:chExt cx="0" cy="0"/>
        </a:xfrm>
      </p:grpSpPr>
      <p:grpSp>
        <p:nvGrpSpPr>
          <p:cNvPr id="159" name="Google Shape;159;p17"/>
          <p:cNvGrpSpPr/>
          <p:nvPr/>
        </p:nvGrpSpPr>
        <p:grpSpPr>
          <a:xfrm>
            <a:off x="228600" y="2793625"/>
            <a:ext cx="2221200" cy="1481050"/>
            <a:chOff x="312900" y="2793625"/>
            <a:chExt cx="2221200" cy="1481050"/>
          </a:xfrm>
        </p:grpSpPr>
        <p:grpSp>
          <p:nvGrpSpPr>
            <p:cNvPr id="160" name="Google Shape;160;p17"/>
            <p:cNvGrpSpPr/>
            <p:nvPr/>
          </p:nvGrpSpPr>
          <p:grpSpPr>
            <a:xfrm>
              <a:off x="312900" y="2793625"/>
              <a:ext cx="1851000" cy="1481050"/>
              <a:chOff x="461225" y="3249175"/>
              <a:chExt cx="1851000" cy="1481050"/>
            </a:xfrm>
          </p:grpSpPr>
          <p:grpSp>
            <p:nvGrpSpPr>
              <p:cNvPr id="161" name="Google Shape;161;p17"/>
              <p:cNvGrpSpPr/>
              <p:nvPr/>
            </p:nvGrpSpPr>
            <p:grpSpPr>
              <a:xfrm>
                <a:off x="461225" y="3249175"/>
                <a:ext cx="1851000" cy="370200"/>
                <a:chOff x="461225" y="3249175"/>
                <a:chExt cx="1851000" cy="370200"/>
              </a:xfrm>
            </p:grpSpPr>
            <p:sp>
              <p:nvSpPr>
                <p:cNvPr id="162" name="Google Shape;162;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3" name="Google Shape;163;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4" name="Google Shape;164;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5" name="Google Shape;165;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6" name="Google Shape;166;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67" name="Google Shape;167;p17"/>
              <p:cNvGrpSpPr/>
              <p:nvPr/>
            </p:nvGrpSpPr>
            <p:grpSpPr>
              <a:xfrm>
                <a:off x="461225" y="3619500"/>
                <a:ext cx="1851000" cy="370200"/>
                <a:chOff x="461225" y="3249175"/>
                <a:chExt cx="1851000" cy="370200"/>
              </a:xfrm>
            </p:grpSpPr>
            <p:sp>
              <p:nvSpPr>
                <p:cNvPr id="168" name="Google Shape;168;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9" name="Google Shape;169;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0" name="Google Shape;170;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1" name="Google Shape;171;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2" name="Google Shape;172;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73" name="Google Shape;173;p17"/>
              <p:cNvGrpSpPr/>
              <p:nvPr/>
            </p:nvGrpSpPr>
            <p:grpSpPr>
              <a:xfrm>
                <a:off x="461225" y="3989700"/>
                <a:ext cx="1851000" cy="370200"/>
                <a:chOff x="461225" y="3249175"/>
                <a:chExt cx="1851000" cy="370200"/>
              </a:xfrm>
            </p:grpSpPr>
            <p:sp>
              <p:nvSpPr>
                <p:cNvPr id="174" name="Google Shape;174;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5" name="Google Shape;175;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6" name="Google Shape;176;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7" name="Google Shape;177;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8" name="Google Shape;178;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79" name="Google Shape;179;p17"/>
              <p:cNvGrpSpPr/>
              <p:nvPr/>
            </p:nvGrpSpPr>
            <p:grpSpPr>
              <a:xfrm>
                <a:off x="461225" y="4360025"/>
                <a:ext cx="1851000" cy="370200"/>
                <a:chOff x="461225" y="3249175"/>
                <a:chExt cx="1851000" cy="370200"/>
              </a:xfrm>
            </p:grpSpPr>
            <p:sp>
              <p:nvSpPr>
                <p:cNvPr id="180" name="Google Shape;180;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1" name="Google Shape;181;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2" name="Google Shape;182;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3" name="Google Shape;183;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4" name="Google Shape;184;p1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85" name="Google Shape;185;p17"/>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86" name="Google Shape;186;p17"/>
          <p:cNvGrpSpPr/>
          <p:nvPr/>
        </p:nvGrpSpPr>
        <p:grpSpPr>
          <a:xfrm>
            <a:off x="7663200" y="-725"/>
            <a:ext cx="1480800" cy="1396025"/>
            <a:chOff x="461225" y="3334200"/>
            <a:chExt cx="1480800" cy="1396025"/>
          </a:xfrm>
        </p:grpSpPr>
        <p:grpSp>
          <p:nvGrpSpPr>
            <p:cNvPr id="187" name="Google Shape;187;p17"/>
            <p:cNvGrpSpPr/>
            <p:nvPr/>
          </p:nvGrpSpPr>
          <p:grpSpPr>
            <a:xfrm>
              <a:off x="461225" y="3334200"/>
              <a:ext cx="1480800" cy="285300"/>
              <a:chOff x="461225" y="3334200"/>
              <a:chExt cx="1480800" cy="285300"/>
            </a:xfrm>
          </p:grpSpPr>
          <p:sp>
            <p:nvSpPr>
              <p:cNvPr id="188" name="Google Shape;188;p17"/>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9" name="Google Shape;189;p17"/>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0" name="Google Shape;190;p17"/>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1" name="Google Shape;191;p17"/>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92" name="Google Shape;192;p17"/>
            <p:cNvGrpSpPr/>
            <p:nvPr/>
          </p:nvGrpSpPr>
          <p:grpSpPr>
            <a:xfrm>
              <a:off x="461225" y="3619500"/>
              <a:ext cx="1480800" cy="370200"/>
              <a:chOff x="461225" y="3249175"/>
              <a:chExt cx="1480800" cy="370200"/>
            </a:xfrm>
          </p:grpSpPr>
          <p:sp>
            <p:nvSpPr>
              <p:cNvPr id="193" name="Google Shape;193;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4" name="Google Shape;194;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5" name="Google Shape;195;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6" name="Google Shape;196;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97" name="Google Shape;197;p17"/>
            <p:cNvGrpSpPr/>
            <p:nvPr/>
          </p:nvGrpSpPr>
          <p:grpSpPr>
            <a:xfrm>
              <a:off x="461225" y="3989700"/>
              <a:ext cx="1480800" cy="370200"/>
              <a:chOff x="461225" y="3249175"/>
              <a:chExt cx="1480800" cy="370200"/>
            </a:xfrm>
          </p:grpSpPr>
          <p:sp>
            <p:nvSpPr>
              <p:cNvPr id="198" name="Google Shape;198;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9" name="Google Shape;199;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0" name="Google Shape;200;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1" name="Google Shape;201;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02" name="Google Shape;202;p17"/>
            <p:cNvGrpSpPr/>
            <p:nvPr/>
          </p:nvGrpSpPr>
          <p:grpSpPr>
            <a:xfrm>
              <a:off x="461225" y="4360025"/>
              <a:ext cx="1480800" cy="370200"/>
              <a:chOff x="461225" y="3249175"/>
              <a:chExt cx="1480800" cy="370200"/>
            </a:xfrm>
          </p:grpSpPr>
          <p:sp>
            <p:nvSpPr>
              <p:cNvPr id="203" name="Google Shape;203;p1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4" name="Google Shape;204;p1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5" name="Google Shape;205;p1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6" name="Google Shape;206;p1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grpSp>
        <p:nvGrpSpPr>
          <p:cNvPr id="207" name="Google Shape;207;p17"/>
          <p:cNvGrpSpPr/>
          <p:nvPr/>
        </p:nvGrpSpPr>
        <p:grpSpPr>
          <a:xfrm>
            <a:off x="1843925" y="-725"/>
            <a:ext cx="7300075" cy="5144088"/>
            <a:chOff x="1870575" y="-635"/>
            <a:chExt cx="7300075" cy="5174097"/>
          </a:xfrm>
        </p:grpSpPr>
        <p:sp>
          <p:nvSpPr>
            <p:cNvPr id="208" name="Google Shape;208;p17"/>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209" name="Google Shape;209;p17"/>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210" name="Google Shape;210;p17"/>
          <p:cNvSpPr txBox="1"/>
          <p:nvPr>
            <p:ph idx="1" type="body"/>
          </p:nvPr>
        </p:nvSpPr>
        <p:spPr>
          <a:xfrm>
            <a:off x="4631450" y="2170025"/>
            <a:ext cx="2896200" cy="18876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28600" lvl="2" marL="1371600">
              <a:lnSpc>
                <a:spcPct val="115000"/>
              </a:lnSpc>
              <a:spcBef>
                <a:spcPts val="800"/>
              </a:spcBef>
              <a:spcAft>
                <a:spcPts val="0"/>
              </a:spcAft>
              <a:buNone/>
              <a:defRPr sz="1000"/>
            </a:lvl3pPr>
            <a:lvl4pPr indent="-292100" lvl="3" marL="1828800">
              <a:lnSpc>
                <a:spcPct val="115000"/>
              </a:lnSpc>
              <a:spcBef>
                <a:spcPts val="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28600" lvl="8" marL="4114800">
              <a:lnSpc>
                <a:spcPct val="115000"/>
              </a:lnSpc>
              <a:spcBef>
                <a:spcPts val="800"/>
              </a:spcBef>
              <a:spcAft>
                <a:spcPts val="0"/>
              </a:spcAft>
              <a:buNone/>
              <a:defRPr sz="1000"/>
            </a:lvl9pPr>
          </a:lstStyle>
          <a:p/>
        </p:txBody>
      </p:sp>
      <p:sp>
        <p:nvSpPr>
          <p:cNvPr id="211" name="Google Shape;211;p1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12" name="Google Shape;212;p17"/>
          <p:cNvSpPr txBox="1"/>
          <p:nvPr>
            <p:ph idx="2" type="body"/>
          </p:nvPr>
        </p:nvSpPr>
        <p:spPr>
          <a:xfrm>
            <a:off x="4631450" y="827575"/>
            <a:ext cx="2896200" cy="1200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213" name="Google Shape;213;p17"/>
          <p:cNvSpPr txBox="1"/>
          <p:nvPr>
            <p:ph idx="3" type="title"/>
          </p:nvPr>
        </p:nvSpPr>
        <p:spPr>
          <a:xfrm>
            <a:off x="115025" y="502775"/>
            <a:ext cx="39054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14" name="Google Shape;214;p17"/>
          <p:cNvSpPr txBox="1"/>
          <p:nvPr>
            <p:ph idx="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15" name="Google Shape;21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216" name="Shape 216"/>
        <p:cNvGrpSpPr/>
        <p:nvPr/>
      </p:nvGrpSpPr>
      <p:grpSpPr>
        <a:xfrm>
          <a:off x="0" y="0"/>
          <a:ext cx="0" cy="0"/>
          <a:chOff x="0" y="0"/>
          <a:chExt cx="0" cy="0"/>
        </a:xfrm>
      </p:grpSpPr>
      <p:sp>
        <p:nvSpPr>
          <p:cNvPr id="217" name="Google Shape;217;p18"/>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8" name="Google Shape;218;p18"/>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9" name="Google Shape;219;p18"/>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0" name="Google Shape;220;p18"/>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1" name="Google Shape;221;p18"/>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p:txBody>
      </p:sp>
      <p:sp>
        <p:nvSpPr>
          <p:cNvPr id="222" name="Google Shape;222;p18"/>
          <p:cNvSpPr/>
          <p:nvPr>
            <p:ph idx="2" type="pic"/>
          </p:nvPr>
        </p:nvSpPr>
        <p:spPr>
          <a:xfrm>
            <a:off x="225300" y="3132125"/>
            <a:ext cx="1849800" cy="1770300"/>
          </a:xfrm>
          <a:prstGeom prst="rect">
            <a:avLst/>
          </a:prstGeom>
          <a:noFill/>
          <a:ln>
            <a:noFill/>
          </a:ln>
        </p:spPr>
      </p:sp>
      <p:sp>
        <p:nvSpPr>
          <p:cNvPr id="223" name="Google Shape;223;p18"/>
          <p:cNvSpPr/>
          <p:nvPr>
            <p:ph idx="3" type="pic"/>
          </p:nvPr>
        </p:nvSpPr>
        <p:spPr>
          <a:xfrm>
            <a:off x="5262525" y="228600"/>
            <a:ext cx="1865100" cy="1790100"/>
          </a:xfrm>
          <a:prstGeom prst="rect">
            <a:avLst/>
          </a:prstGeom>
          <a:noFill/>
          <a:ln>
            <a:noFill/>
          </a:ln>
        </p:spPr>
      </p:sp>
      <p:sp>
        <p:nvSpPr>
          <p:cNvPr id="224" name="Google Shape;224;p18"/>
          <p:cNvSpPr/>
          <p:nvPr>
            <p:ph idx="4" type="pic"/>
          </p:nvPr>
        </p:nvSpPr>
        <p:spPr>
          <a:xfrm>
            <a:off x="7281675" y="228600"/>
            <a:ext cx="1849800" cy="1790100"/>
          </a:xfrm>
          <a:prstGeom prst="rect">
            <a:avLst/>
          </a:prstGeom>
          <a:noFill/>
          <a:ln>
            <a:noFill/>
          </a:ln>
        </p:spPr>
      </p:sp>
      <p:sp>
        <p:nvSpPr>
          <p:cNvPr id="225" name="Google Shape;225;p18"/>
          <p:cNvSpPr txBox="1"/>
          <p:nvPr>
            <p:ph idx="1" type="subTitle"/>
          </p:nvPr>
        </p:nvSpPr>
        <p:spPr>
          <a:xfrm>
            <a:off x="526252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226" name="Google Shape;226;p18"/>
          <p:cNvSpPr txBox="1"/>
          <p:nvPr>
            <p:ph idx="5" type="subTitle"/>
          </p:nvPr>
        </p:nvSpPr>
        <p:spPr>
          <a:xfrm>
            <a:off x="728167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227" name="Google Shape;227;p18"/>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228" name="Google Shape;228;p18"/>
          <p:cNvSpPr txBox="1"/>
          <p:nvPr>
            <p:ph idx="7" type="title"/>
          </p:nvPr>
        </p:nvSpPr>
        <p:spPr>
          <a:xfrm>
            <a:off x="7420225" y="4723025"/>
            <a:ext cx="1583400" cy="189300"/>
          </a:xfrm>
          <a:prstGeom prst="rect">
            <a:avLst/>
          </a:prstGeom>
        </p:spPr>
        <p:txBody>
          <a:bodyPr anchorCtr="0" anchor="b" bIns="0" lIns="182875" spcFirstLastPara="1" rIns="91425" wrap="square" tIns="91425">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229" name="Google Shape;229;p18"/>
          <p:cNvSpPr txBox="1"/>
          <p:nvPr>
            <p:ph idx="8" type="subTitle"/>
          </p:nvPr>
        </p:nvSpPr>
        <p:spPr>
          <a:xfrm>
            <a:off x="2216381" y="3132125"/>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230" name="Google Shape;230;p18"/>
          <p:cNvGrpSpPr/>
          <p:nvPr/>
        </p:nvGrpSpPr>
        <p:grpSpPr>
          <a:xfrm>
            <a:off x="4308382" y="2704009"/>
            <a:ext cx="4833127" cy="2437045"/>
            <a:chOff x="4308382" y="2704009"/>
            <a:chExt cx="4833127" cy="2437045"/>
          </a:xfrm>
        </p:grpSpPr>
        <p:sp>
          <p:nvSpPr>
            <p:cNvPr id="231" name="Google Shape;231;p18"/>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32" name="Google Shape;232;p18"/>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33" name="Google Shape;233;p18"/>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234" name="Google Shape;23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235" name="Shape 235"/>
        <p:cNvGrpSpPr/>
        <p:nvPr/>
      </p:nvGrpSpPr>
      <p:grpSpPr>
        <a:xfrm>
          <a:off x="0" y="0"/>
          <a:ext cx="0" cy="0"/>
          <a:chOff x="0" y="0"/>
          <a:chExt cx="0" cy="0"/>
        </a:xfrm>
      </p:grpSpPr>
      <p:sp>
        <p:nvSpPr>
          <p:cNvPr id="236" name="Google Shape;236;p19"/>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7" name="Google Shape;237;p19"/>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8" name="Google Shape;238;p19"/>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39" name="Google Shape;239;p19"/>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0" name="Google Shape;240;p19"/>
          <p:cNvSpPr txBox="1"/>
          <p:nvPr>
            <p:ph idx="2" type="title"/>
          </p:nvPr>
        </p:nvSpPr>
        <p:spPr>
          <a:xfrm>
            <a:off x="115025" y="406250"/>
            <a:ext cx="6507000" cy="2656800"/>
          </a:xfrm>
          <a:prstGeom prst="rect">
            <a:avLst/>
          </a:prstGeom>
        </p:spPr>
        <p:txBody>
          <a:bodyPr anchorCtr="0" anchor="t" bIns="91425" lIns="91425" spcFirstLastPara="1" rIns="91425" wrap="square" tIns="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p:txBody>
      </p:sp>
      <p:sp>
        <p:nvSpPr>
          <p:cNvPr id="241" name="Google Shape;241;p19"/>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42" name="Google Shape;242;p19"/>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43" name="Google Shape;243;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244" name="Shape 244"/>
        <p:cNvGrpSpPr/>
        <p:nvPr/>
      </p:nvGrpSpPr>
      <p:grpSpPr>
        <a:xfrm>
          <a:off x="0" y="0"/>
          <a:ext cx="0" cy="0"/>
          <a:chOff x="0" y="0"/>
          <a:chExt cx="0" cy="0"/>
        </a:xfrm>
      </p:grpSpPr>
      <p:sp>
        <p:nvSpPr>
          <p:cNvPr id="245" name="Google Shape;245;p20"/>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246" name="Google Shape;246;p20"/>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247" name="Google Shape;247;p20"/>
          <p:cNvGrpSpPr/>
          <p:nvPr/>
        </p:nvGrpSpPr>
        <p:grpSpPr>
          <a:xfrm>
            <a:off x="25" y="4625"/>
            <a:ext cx="2329791" cy="795413"/>
            <a:chOff x="21" y="-511"/>
            <a:chExt cx="2329791" cy="800617"/>
          </a:xfrm>
        </p:grpSpPr>
        <p:grpSp>
          <p:nvGrpSpPr>
            <p:cNvPr id="248" name="Google Shape;248;p20"/>
            <p:cNvGrpSpPr/>
            <p:nvPr/>
          </p:nvGrpSpPr>
          <p:grpSpPr>
            <a:xfrm flipH="1" rot="10800000">
              <a:off x="25" y="392516"/>
              <a:ext cx="1927788" cy="407590"/>
              <a:chOff x="537425" y="3249175"/>
              <a:chExt cx="1774800" cy="370200"/>
            </a:xfrm>
          </p:grpSpPr>
          <p:sp>
            <p:nvSpPr>
              <p:cNvPr id="249" name="Google Shape;249;p20"/>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0" name="Google Shape;250;p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1" name="Google Shape;251;p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2" name="Google Shape;252;p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3" name="Google Shape;253;p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54" name="Google Shape;254;p20"/>
            <p:cNvGrpSpPr/>
            <p:nvPr/>
          </p:nvGrpSpPr>
          <p:grpSpPr>
            <a:xfrm flipH="1" rot="10800000">
              <a:off x="21" y="-511"/>
              <a:ext cx="1927788" cy="393115"/>
              <a:chOff x="537425" y="3249175"/>
              <a:chExt cx="1774800" cy="370200"/>
            </a:xfrm>
          </p:grpSpPr>
          <p:sp>
            <p:nvSpPr>
              <p:cNvPr id="255" name="Google Shape;255;p20"/>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6" name="Google Shape;256;p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7" name="Google Shape;257;p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8" name="Google Shape;258;p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9" name="Google Shape;259;p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60" name="Google Shape;260;p20"/>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61" name="Google Shape;261;p20"/>
          <p:cNvSpPr txBox="1"/>
          <p:nvPr>
            <p:ph type="title"/>
          </p:nvPr>
        </p:nvSpPr>
        <p:spPr>
          <a:xfrm>
            <a:off x="96025" y="1206300"/>
            <a:ext cx="6507000" cy="18762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p:txBody>
      </p:sp>
      <p:sp>
        <p:nvSpPr>
          <p:cNvPr id="262" name="Google Shape;262;p20"/>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3" name="Google Shape;263;p20"/>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4" name="Google Shape;264;p20"/>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65" name="Google Shape;265;p20"/>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66" name="Google Shape;266;p20"/>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67" name="Google Shape;26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268" name="Shape 268"/>
        <p:cNvGrpSpPr/>
        <p:nvPr/>
      </p:nvGrpSpPr>
      <p:grpSpPr>
        <a:xfrm>
          <a:off x="0" y="0"/>
          <a:ext cx="0" cy="0"/>
          <a:chOff x="0" y="0"/>
          <a:chExt cx="0" cy="0"/>
        </a:xfrm>
      </p:grpSpPr>
      <p:sp>
        <p:nvSpPr>
          <p:cNvPr id="269" name="Google Shape;269;p21"/>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0" name="Google Shape;270;p21"/>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1" name="Google Shape;271;p21"/>
          <p:cNvSpPr txBox="1"/>
          <p:nvPr>
            <p:ph idx="1" type="body"/>
          </p:nvPr>
        </p:nvSpPr>
        <p:spPr>
          <a:xfrm>
            <a:off x="2351750" y="3857450"/>
            <a:ext cx="4346700" cy="4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a:lvl1pPr>
            <a:lvl2pPr indent="-304800" lvl="1" marL="914400">
              <a:spcBef>
                <a:spcPts val="0"/>
              </a:spcBef>
              <a:spcAft>
                <a:spcPts val="0"/>
              </a:spcAft>
              <a:buClr>
                <a:schemeClr val="lt1"/>
              </a:buClr>
              <a:buSzPts val="1200"/>
              <a:buFont typeface="Sora"/>
              <a:buChar char="○"/>
              <a:defRPr/>
            </a:lvl2pPr>
            <a:lvl3pPr indent="-304800" lvl="2" marL="1371600">
              <a:spcBef>
                <a:spcPts val="0"/>
              </a:spcBef>
              <a:spcAft>
                <a:spcPts val="0"/>
              </a:spcAft>
              <a:buClr>
                <a:schemeClr val="lt1"/>
              </a:buClr>
              <a:buSzPts val="1200"/>
              <a:buFont typeface="Sora"/>
              <a:buChar char="■"/>
              <a:defRPr/>
            </a:lvl3pPr>
            <a:lvl4pPr indent="-304800" lvl="3" marL="1828800">
              <a:spcBef>
                <a:spcPts val="0"/>
              </a:spcBef>
              <a:spcAft>
                <a:spcPts val="0"/>
              </a:spcAft>
              <a:buClr>
                <a:schemeClr val="lt1"/>
              </a:buClr>
              <a:buSzPts val="1200"/>
              <a:buFont typeface="Sora"/>
              <a:buChar char="●"/>
              <a:defRPr/>
            </a:lvl4pPr>
            <a:lvl5pPr indent="-304800" lvl="4" marL="2286000">
              <a:spcBef>
                <a:spcPts val="0"/>
              </a:spcBef>
              <a:spcAft>
                <a:spcPts val="0"/>
              </a:spcAft>
              <a:buClr>
                <a:schemeClr val="lt1"/>
              </a:buClr>
              <a:buSzPts val="1200"/>
              <a:buFont typeface="Sora"/>
              <a:buChar char="○"/>
              <a:defRPr/>
            </a:lvl5pPr>
            <a:lvl6pPr indent="-304800" lvl="5" marL="2743200">
              <a:spcBef>
                <a:spcPts val="0"/>
              </a:spcBef>
              <a:spcAft>
                <a:spcPts val="0"/>
              </a:spcAft>
              <a:buClr>
                <a:schemeClr val="lt1"/>
              </a:buClr>
              <a:buSzPts val="1200"/>
              <a:buFont typeface="Sora"/>
              <a:buChar char="■"/>
              <a:defRPr/>
            </a:lvl6pPr>
            <a:lvl7pPr indent="-304800" lvl="6" marL="3200400">
              <a:spcBef>
                <a:spcPts val="0"/>
              </a:spcBef>
              <a:spcAft>
                <a:spcPts val="0"/>
              </a:spcAft>
              <a:buClr>
                <a:schemeClr val="lt1"/>
              </a:buClr>
              <a:buSzPts val="1200"/>
              <a:buFont typeface="Sora"/>
              <a:buChar char="●"/>
              <a:defRPr/>
            </a:lvl7pPr>
            <a:lvl8pPr indent="-304800" lvl="7" marL="3657600">
              <a:spcBef>
                <a:spcPts val="0"/>
              </a:spcBef>
              <a:spcAft>
                <a:spcPts val="0"/>
              </a:spcAft>
              <a:buClr>
                <a:schemeClr val="lt1"/>
              </a:buClr>
              <a:buSzPts val="1200"/>
              <a:buFont typeface="Sora"/>
              <a:buChar char="○"/>
              <a:defRPr/>
            </a:lvl8pPr>
            <a:lvl9pPr indent="-304800" lvl="8" marL="4114800">
              <a:spcBef>
                <a:spcPts val="0"/>
              </a:spcBef>
              <a:spcAft>
                <a:spcPts val="0"/>
              </a:spcAft>
              <a:buClr>
                <a:schemeClr val="lt1"/>
              </a:buClr>
              <a:buSzPts val="1200"/>
              <a:buFont typeface="Sora"/>
              <a:buChar char="■"/>
              <a:defRPr/>
            </a:lvl9pPr>
          </a:lstStyle>
          <a:p/>
        </p:txBody>
      </p:sp>
      <p:sp>
        <p:nvSpPr>
          <p:cNvPr id="272" name="Google Shape;272;p21"/>
          <p:cNvSpPr txBox="1"/>
          <p:nvPr>
            <p:ph hasCustomPrompt="1" type="title"/>
          </p:nvPr>
        </p:nvSpPr>
        <p:spPr>
          <a:xfrm>
            <a:off x="2662050" y="1182350"/>
            <a:ext cx="3819900" cy="19635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73" name="Google Shape;273;p21"/>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4" name="Google Shape;27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275" name="Shape 275"/>
        <p:cNvGrpSpPr/>
        <p:nvPr/>
      </p:nvGrpSpPr>
      <p:grpSpPr>
        <a:xfrm>
          <a:off x="0" y="0"/>
          <a:ext cx="0" cy="0"/>
          <a:chOff x="0" y="0"/>
          <a:chExt cx="0" cy="0"/>
        </a:xfrm>
      </p:grpSpPr>
      <p:grpSp>
        <p:nvGrpSpPr>
          <p:cNvPr id="276" name="Google Shape;276;p22"/>
          <p:cNvGrpSpPr/>
          <p:nvPr/>
        </p:nvGrpSpPr>
        <p:grpSpPr>
          <a:xfrm flipH="1">
            <a:off x="3212200" y="0"/>
            <a:ext cx="1851000" cy="1225325"/>
            <a:chOff x="461225" y="3875100"/>
            <a:chExt cx="1851000" cy="1225325"/>
          </a:xfrm>
        </p:grpSpPr>
        <p:grpSp>
          <p:nvGrpSpPr>
            <p:cNvPr id="277" name="Google Shape;277;p22"/>
            <p:cNvGrpSpPr/>
            <p:nvPr/>
          </p:nvGrpSpPr>
          <p:grpSpPr>
            <a:xfrm>
              <a:off x="461225" y="3875100"/>
              <a:ext cx="1851000" cy="114600"/>
              <a:chOff x="461225" y="3504775"/>
              <a:chExt cx="1851000" cy="114600"/>
            </a:xfrm>
          </p:grpSpPr>
          <p:sp>
            <p:nvSpPr>
              <p:cNvPr id="278" name="Google Shape;278;p22"/>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9" name="Google Shape;279;p22"/>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0" name="Google Shape;280;p22"/>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1" name="Google Shape;281;p22"/>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2" name="Google Shape;282;p22"/>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83" name="Google Shape;283;p22"/>
            <p:cNvGrpSpPr/>
            <p:nvPr/>
          </p:nvGrpSpPr>
          <p:grpSpPr>
            <a:xfrm>
              <a:off x="461225" y="3989700"/>
              <a:ext cx="1480800" cy="1110725"/>
              <a:chOff x="461225" y="3249175"/>
              <a:chExt cx="1480800" cy="1110725"/>
            </a:xfrm>
          </p:grpSpPr>
          <p:sp>
            <p:nvSpPr>
              <p:cNvPr id="284" name="Google Shape;284;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5" name="Google Shape;285;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6" name="Google Shape;286;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87" name="Google Shape;287;p22"/>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88" name="Google Shape;288;p22"/>
            <p:cNvGrpSpPr/>
            <p:nvPr/>
          </p:nvGrpSpPr>
          <p:grpSpPr>
            <a:xfrm>
              <a:off x="831425" y="4360025"/>
              <a:ext cx="1480800" cy="370200"/>
              <a:chOff x="831425" y="3249175"/>
              <a:chExt cx="1480800" cy="370200"/>
            </a:xfrm>
          </p:grpSpPr>
          <p:sp>
            <p:nvSpPr>
              <p:cNvPr id="289" name="Google Shape;289;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0" name="Google Shape;290;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1" name="Google Shape;291;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2" name="Google Shape;292;p2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293" name="Google Shape;293;p22"/>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94" name="Google Shape;294;p22"/>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95" name="Google Shape;295;p22"/>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96" name="Google Shape;29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297" name="Shape 297"/>
        <p:cNvGrpSpPr/>
        <p:nvPr/>
      </p:nvGrpSpPr>
      <p:grpSpPr>
        <a:xfrm>
          <a:off x="0" y="0"/>
          <a:ext cx="0" cy="0"/>
          <a:chOff x="0" y="0"/>
          <a:chExt cx="0" cy="0"/>
        </a:xfrm>
      </p:grpSpPr>
      <p:sp>
        <p:nvSpPr>
          <p:cNvPr id="298" name="Google Shape;298;p2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99" name="Google Shape;299;p23"/>
          <p:cNvSpPr txBox="1"/>
          <p:nvPr>
            <p:ph idx="2" type="title"/>
          </p:nvPr>
        </p:nvSpPr>
        <p:spPr>
          <a:xfrm>
            <a:off x="115025" y="502775"/>
            <a:ext cx="54000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grpSp>
        <p:nvGrpSpPr>
          <p:cNvPr id="300" name="Google Shape;300;p23"/>
          <p:cNvGrpSpPr/>
          <p:nvPr/>
        </p:nvGrpSpPr>
        <p:grpSpPr>
          <a:xfrm flipH="1" rot="10800000">
            <a:off x="6179902" y="24"/>
            <a:ext cx="2963226" cy="1495659"/>
            <a:chOff x="4306084" y="2701610"/>
            <a:chExt cx="4837921" cy="2441893"/>
          </a:xfrm>
        </p:grpSpPr>
        <p:sp>
          <p:nvSpPr>
            <p:cNvPr id="301" name="Google Shape;301;p23"/>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02" name="Google Shape;302;p23"/>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03" name="Google Shape;303;p23"/>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304" name="Google Shape;304;p23"/>
          <p:cNvSpPr txBox="1"/>
          <p:nvPr>
            <p:ph idx="1" type="subTitle"/>
          </p:nvPr>
        </p:nvSpPr>
        <p:spPr>
          <a:xfrm>
            <a:off x="278850" y="2976125"/>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23"/>
          <p:cNvSpPr txBox="1"/>
          <p:nvPr>
            <p:ph idx="3" type="subTitle"/>
          </p:nvPr>
        </p:nvSpPr>
        <p:spPr>
          <a:xfrm>
            <a:off x="1720650" y="25893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23"/>
          <p:cNvSpPr txBox="1"/>
          <p:nvPr>
            <p:ph idx="4" type="subTitle"/>
          </p:nvPr>
        </p:nvSpPr>
        <p:spPr>
          <a:xfrm>
            <a:off x="3155400" y="23066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23"/>
          <p:cNvSpPr txBox="1"/>
          <p:nvPr>
            <p:ph idx="5" type="subTitle"/>
          </p:nvPr>
        </p:nvSpPr>
        <p:spPr>
          <a:xfrm>
            <a:off x="4597200" y="19932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23"/>
          <p:cNvSpPr txBox="1"/>
          <p:nvPr>
            <p:ph idx="6" type="subTitle"/>
          </p:nvPr>
        </p:nvSpPr>
        <p:spPr>
          <a:xfrm>
            <a:off x="6031950" y="16491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9" name="Google Shape;309;p23"/>
          <p:cNvSpPr txBox="1"/>
          <p:nvPr>
            <p:ph idx="7" type="subTitle"/>
          </p:nvPr>
        </p:nvSpPr>
        <p:spPr>
          <a:xfrm>
            <a:off x="7473750" y="12779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10" name="Google Shape;310;p23"/>
          <p:cNvGrpSpPr/>
          <p:nvPr/>
        </p:nvGrpSpPr>
        <p:grpSpPr>
          <a:xfrm>
            <a:off x="2674998" y="2923250"/>
            <a:ext cx="6470027" cy="2221724"/>
            <a:chOff x="2674998" y="2923250"/>
            <a:chExt cx="6470027" cy="2221724"/>
          </a:xfrm>
        </p:grpSpPr>
        <p:sp>
          <p:nvSpPr>
            <p:cNvPr id="311" name="Google Shape;311;p23"/>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312" name="Google Shape;312;p23"/>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313" name="Google Shape;313;p23"/>
          <p:cNvSpPr txBox="1"/>
          <p:nvPr>
            <p:ph idx="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314" name="Google Shape;31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315" name="Shape 315"/>
        <p:cNvGrpSpPr/>
        <p:nvPr/>
      </p:nvGrpSpPr>
      <p:grpSpPr>
        <a:xfrm>
          <a:off x="0" y="0"/>
          <a:ext cx="0" cy="0"/>
          <a:chOff x="0" y="0"/>
          <a:chExt cx="0" cy="0"/>
        </a:xfrm>
      </p:grpSpPr>
      <p:sp>
        <p:nvSpPr>
          <p:cNvPr id="316" name="Google Shape;316;p24"/>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17" name="Google Shape;317;p24"/>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318" name="Google Shape;318;p24"/>
          <p:cNvSpPr txBox="1"/>
          <p:nvPr>
            <p:ph type="title"/>
          </p:nvPr>
        </p:nvSpPr>
        <p:spPr>
          <a:xfrm>
            <a:off x="1143300" y="1526963"/>
            <a:ext cx="2197500" cy="4020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319" name="Google Shape;319;p24"/>
          <p:cNvSpPr txBox="1"/>
          <p:nvPr>
            <p:ph idx="2" type="title"/>
          </p:nvPr>
        </p:nvSpPr>
        <p:spPr>
          <a:xfrm>
            <a:off x="3820750" y="1526963"/>
            <a:ext cx="2197500" cy="402000"/>
          </a:xfrm>
          <a:prstGeom prst="rect">
            <a:avLst/>
          </a:prstGeom>
        </p:spPr>
        <p:txBody>
          <a:bodyPr anchorCtr="0" anchor="b" bIns="91425" lIns="0"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320" name="Google Shape;320;p24"/>
          <p:cNvSpPr txBox="1"/>
          <p:nvPr>
            <p:ph idx="3" type="title"/>
          </p:nvPr>
        </p:nvSpPr>
        <p:spPr>
          <a:xfrm>
            <a:off x="1129950" y="1992625"/>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21" name="Google Shape;321;p24"/>
          <p:cNvSpPr txBox="1"/>
          <p:nvPr>
            <p:ph idx="4" type="title"/>
          </p:nvPr>
        </p:nvSpPr>
        <p:spPr>
          <a:xfrm>
            <a:off x="1129950" y="2801602"/>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22" name="Google Shape;322;p24"/>
          <p:cNvSpPr txBox="1"/>
          <p:nvPr>
            <p:ph idx="5" type="title"/>
          </p:nvPr>
        </p:nvSpPr>
        <p:spPr>
          <a:xfrm>
            <a:off x="1129950" y="3610580"/>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23" name="Google Shape;323;p24"/>
          <p:cNvSpPr txBox="1"/>
          <p:nvPr>
            <p:ph idx="6" type="title"/>
          </p:nvPr>
        </p:nvSpPr>
        <p:spPr>
          <a:xfrm>
            <a:off x="3820750" y="199262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24" name="Google Shape;324;p24"/>
          <p:cNvSpPr txBox="1"/>
          <p:nvPr>
            <p:ph idx="7" type="title"/>
          </p:nvPr>
        </p:nvSpPr>
        <p:spPr>
          <a:xfrm>
            <a:off x="3820750" y="2801550"/>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25" name="Google Shape;325;p24"/>
          <p:cNvSpPr txBox="1"/>
          <p:nvPr>
            <p:ph idx="8" type="title"/>
          </p:nvPr>
        </p:nvSpPr>
        <p:spPr>
          <a:xfrm>
            <a:off x="3820750" y="361047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26" name="Google Shape;326;p24"/>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27" name="Google Shape;327;p24"/>
          <p:cNvSpPr txBox="1"/>
          <p:nvPr>
            <p:ph idx="13" type="title"/>
          </p:nvPr>
        </p:nvSpPr>
        <p:spPr>
          <a:xfrm>
            <a:off x="115025" y="502775"/>
            <a:ext cx="64404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28" name="Google Shape;328;p24"/>
          <p:cNvSpPr txBox="1"/>
          <p:nvPr>
            <p:ph idx="14" type="title"/>
          </p:nvPr>
        </p:nvSpPr>
        <p:spPr>
          <a:xfrm>
            <a:off x="228600" y="21273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329" name="Google Shape;329;p24"/>
          <p:cNvSpPr txBox="1"/>
          <p:nvPr>
            <p:ph idx="15"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330" name="Google Shape;330;p24"/>
          <p:cNvSpPr txBox="1"/>
          <p:nvPr>
            <p:ph idx="16" type="title"/>
          </p:nvPr>
        </p:nvSpPr>
        <p:spPr>
          <a:xfrm>
            <a:off x="228600" y="29362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331" name="Google Shape;331;p24"/>
          <p:cNvSpPr txBox="1"/>
          <p:nvPr>
            <p:ph idx="17" type="title"/>
          </p:nvPr>
        </p:nvSpPr>
        <p:spPr>
          <a:xfrm>
            <a:off x="228600" y="37451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332" name="Google Shape;332;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333" name="Shape 333"/>
        <p:cNvGrpSpPr/>
        <p:nvPr/>
      </p:nvGrpSpPr>
      <p:grpSpPr>
        <a:xfrm>
          <a:off x="0" y="0"/>
          <a:ext cx="0" cy="0"/>
          <a:chOff x="0" y="0"/>
          <a:chExt cx="0" cy="0"/>
        </a:xfrm>
      </p:grpSpPr>
      <p:sp>
        <p:nvSpPr>
          <p:cNvPr id="334" name="Google Shape;334;p25"/>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35" name="Google Shape;335;p25"/>
          <p:cNvGrpSpPr/>
          <p:nvPr/>
        </p:nvGrpSpPr>
        <p:grpSpPr>
          <a:xfrm rot="-5400000">
            <a:off x="4030013" y="41713"/>
            <a:ext cx="1026300" cy="9201675"/>
            <a:chOff x="670045" y="-5692564"/>
            <a:chExt cx="1026300" cy="9201675"/>
          </a:xfrm>
        </p:grpSpPr>
        <p:sp>
          <p:nvSpPr>
            <p:cNvPr id="336" name="Google Shape;336;p25"/>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337" name="Google Shape;337;p25"/>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338" name="Google Shape;338;p25"/>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339" name="Google Shape;339;p25"/>
          <p:cNvSpPr txBox="1"/>
          <p:nvPr>
            <p:ph idx="2" type="title"/>
          </p:nvPr>
        </p:nvSpPr>
        <p:spPr>
          <a:xfrm>
            <a:off x="71489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340" name="Google Shape;340;p25"/>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341" name="Google Shape;341;p25"/>
          <p:cNvSpPr txBox="1"/>
          <p:nvPr>
            <p:ph idx="4"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42" name="Google Shape;342;p25"/>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p:txBody>
      </p:sp>
      <p:sp>
        <p:nvSpPr>
          <p:cNvPr id="343" name="Google Shape;343;p25"/>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344" name="Google Shape;344;p25"/>
          <p:cNvSpPr txBox="1"/>
          <p:nvPr>
            <p:ph idx="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345" name="Google Shape;34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346" name="Shape 346"/>
        <p:cNvGrpSpPr/>
        <p:nvPr/>
      </p:nvGrpSpPr>
      <p:grpSpPr>
        <a:xfrm>
          <a:off x="0" y="0"/>
          <a:ext cx="0" cy="0"/>
          <a:chOff x="0" y="0"/>
          <a:chExt cx="0" cy="0"/>
        </a:xfrm>
      </p:grpSpPr>
      <p:sp>
        <p:nvSpPr>
          <p:cNvPr id="347" name="Google Shape;347;p26"/>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48" name="Google Shape;348;p26"/>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49" name="Google Shape;349;p26"/>
          <p:cNvGrpSpPr/>
          <p:nvPr/>
        </p:nvGrpSpPr>
        <p:grpSpPr>
          <a:xfrm rot="10800000">
            <a:off x="9" y="0"/>
            <a:ext cx="1889320" cy="1499480"/>
            <a:chOff x="461225" y="3249175"/>
            <a:chExt cx="1399496" cy="1110726"/>
          </a:xfrm>
        </p:grpSpPr>
        <p:grpSp>
          <p:nvGrpSpPr>
            <p:cNvPr id="350" name="Google Shape;350;p26"/>
            <p:cNvGrpSpPr/>
            <p:nvPr/>
          </p:nvGrpSpPr>
          <p:grpSpPr>
            <a:xfrm>
              <a:off x="461225" y="3249175"/>
              <a:ext cx="1399496" cy="370204"/>
              <a:chOff x="461225" y="3249175"/>
              <a:chExt cx="1399496" cy="370204"/>
            </a:xfrm>
          </p:grpSpPr>
          <p:sp>
            <p:nvSpPr>
              <p:cNvPr id="351" name="Google Shape;351;p2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2" name="Google Shape;352;p2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3" name="Google Shape;353;p2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4" name="Google Shape;354;p26"/>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55" name="Google Shape;355;p26"/>
            <p:cNvGrpSpPr/>
            <p:nvPr/>
          </p:nvGrpSpPr>
          <p:grpSpPr>
            <a:xfrm>
              <a:off x="461225" y="3619500"/>
              <a:ext cx="1399496" cy="370202"/>
              <a:chOff x="461225" y="3249175"/>
              <a:chExt cx="1399496" cy="370202"/>
            </a:xfrm>
          </p:grpSpPr>
          <p:sp>
            <p:nvSpPr>
              <p:cNvPr id="356" name="Google Shape;356;p2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7" name="Google Shape;357;p2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8" name="Google Shape;358;p2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9" name="Google Shape;359;p26"/>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60" name="Google Shape;360;p26"/>
            <p:cNvGrpSpPr/>
            <p:nvPr/>
          </p:nvGrpSpPr>
          <p:grpSpPr>
            <a:xfrm>
              <a:off x="461225" y="3989700"/>
              <a:ext cx="1399496" cy="370201"/>
              <a:chOff x="461225" y="3249175"/>
              <a:chExt cx="1399496" cy="370201"/>
            </a:xfrm>
          </p:grpSpPr>
          <p:sp>
            <p:nvSpPr>
              <p:cNvPr id="361" name="Google Shape;361;p26"/>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2" name="Google Shape;362;p26"/>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3" name="Google Shape;363;p26"/>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4" name="Google Shape;364;p26"/>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65" name="Google Shape;365;p26"/>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9000"/>
              </a:schemeClr>
            </a:outerShdw>
          </a:effectLst>
        </p:spPr>
      </p:sp>
      <p:sp>
        <p:nvSpPr>
          <p:cNvPr id="366" name="Google Shape;366;p26"/>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367" name="Google Shape;367;p26"/>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68" name="Google Shape;368;p26"/>
          <p:cNvSpPr txBox="1"/>
          <p:nvPr>
            <p:ph idx="1" type="subTitle"/>
          </p:nvPr>
        </p:nvSpPr>
        <p:spPr>
          <a:xfrm>
            <a:off x="163725" y="1184350"/>
            <a:ext cx="3336600" cy="1582200"/>
          </a:xfrm>
          <a:prstGeom prst="rect">
            <a:avLst/>
          </a:prstGeom>
        </p:spPr>
        <p:txBody>
          <a:bodyPr anchorCtr="0" anchor="b" bIns="0" lIns="91425" spcFirstLastPara="1" rIns="91425" wrap="square" tIns="91425">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369" name="Google Shape;369;p26"/>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70" name="Google Shape;370;p26"/>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371" name="Google Shape;37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372" name="Shape 372"/>
        <p:cNvGrpSpPr/>
        <p:nvPr/>
      </p:nvGrpSpPr>
      <p:grpSpPr>
        <a:xfrm>
          <a:off x="0" y="0"/>
          <a:ext cx="0" cy="0"/>
          <a:chOff x="0" y="0"/>
          <a:chExt cx="0" cy="0"/>
        </a:xfrm>
      </p:grpSpPr>
      <p:sp>
        <p:nvSpPr>
          <p:cNvPr id="373" name="Google Shape;373;p27"/>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74" name="Google Shape;374;p2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75" name="Google Shape;375;p27"/>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76" name="Google Shape;376;p27"/>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377" name="Google Shape;37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378" name="Shape 378"/>
        <p:cNvGrpSpPr/>
        <p:nvPr/>
      </p:nvGrpSpPr>
      <p:grpSpPr>
        <a:xfrm>
          <a:off x="0" y="0"/>
          <a:ext cx="0" cy="0"/>
          <a:chOff x="0" y="0"/>
          <a:chExt cx="0" cy="0"/>
        </a:xfrm>
      </p:grpSpPr>
      <p:sp>
        <p:nvSpPr>
          <p:cNvPr id="379" name="Google Shape;379;p28"/>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0" name="Google Shape;380;p28"/>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381" name="Google Shape;381;p28"/>
          <p:cNvSpPr txBox="1"/>
          <p:nvPr>
            <p:ph idx="2"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82" name="Google Shape;382;p28"/>
          <p:cNvSpPr txBox="1"/>
          <p:nvPr>
            <p:ph idx="3"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83" name="Google Shape;383;p28"/>
          <p:cNvSpPr txBox="1"/>
          <p:nvPr>
            <p:ph idx="4"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84" name="Google Shape;384;p28"/>
          <p:cNvSpPr txBox="1"/>
          <p:nvPr>
            <p:ph idx="5"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85" name="Google Shape;385;p28"/>
          <p:cNvSpPr txBox="1"/>
          <p:nvPr>
            <p:ph idx="6"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86" name="Google Shape;386;p28"/>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87" name="Google Shape;387;p28"/>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8" name="Google Shape;388;p28"/>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9" name="Google Shape;389;p28"/>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90" name="Google Shape;390;p28"/>
          <p:cNvSpPr txBox="1"/>
          <p:nvPr>
            <p:ph idx="8"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391" name="Google Shape;391;p28"/>
          <p:cNvSpPr txBox="1"/>
          <p:nvPr>
            <p:ph idx="9"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92" name="Google Shape;392;p28"/>
          <p:cNvSpPr txBox="1"/>
          <p:nvPr>
            <p:ph idx="13"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93" name="Google Shape;393;p28"/>
          <p:cNvSpPr txBox="1"/>
          <p:nvPr>
            <p:ph idx="14"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94" name="Google Shape;394;p28"/>
          <p:cNvSpPr txBox="1"/>
          <p:nvPr>
            <p:ph idx="15"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95" name="Google Shape;395;p28"/>
          <p:cNvSpPr txBox="1"/>
          <p:nvPr>
            <p:ph idx="16"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96" name="Google Shape;396;p28"/>
          <p:cNvSpPr txBox="1"/>
          <p:nvPr>
            <p:ph idx="17"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97" name="Google Shape;397;p28"/>
          <p:cNvSpPr txBox="1"/>
          <p:nvPr>
            <p:ph idx="18"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98" name="Google Shape;398;p28"/>
          <p:cNvSpPr txBox="1"/>
          <p:nvPr>
            <p:ph idx="19"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399" name="Google Shape;399;p28"/>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400" name="Google Shape;40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401" name="Shape 401"/>
        <p:cNvGrpSpPr/>
        <p:nvPr/>
      </p:nvGrpSpPr>
      <p:grpSpPr>
        <a:xfrm>
          <a:off x="0" y="0"/>
          <a:ext cx="0" cy="0"/>
          <a:chOff x="0" y="0"/>
          <a:chExt cx="0" cy="0"/>
        </a:xfrm>
      </p:grpSpPr>
      <p:sp>
        <p:nvSpPr>
          <p:cNvPr id="402" name="Google Shape;402;p29"/>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ra"/>
              <a:ea typeface="Sora"/>
              <a:cs typeface="Sora"/>
              <a:sym typeface="Sora"/>
            </a:endParaRPr>
          </a:p>
        </p:txBody>
      </p:sp>
      <p:sp>
        <p:nvSpPr>
          <p:cNvPr id="403" name="Google Shape;403;p29"/>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404" name="Google Shape;404;p29"/>
          <p:cNvSpPr txBox="1"/>
          <p:nvPr>
            <p:ph idx="2"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405" name="Google Shape;405;p29"/>
          <p:cNvSpPr txBox="1"/>
          <p:nvPr>
            <p:ph idx="3"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406" name="Google Shape;406;p29"/>
          <p:cNvSpPr txBox="1"/>
          <p:nvPr>
            <p:ph idx="4"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407" name="Google Shape;407;p29"/>
          <p:cNvSpPr txBox="1"/>
          <p:nvPr>
            <p:ph idx="5"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408" name="Google Shape;408;p29"/>
          <p:cNvSpPr txBox="1"/>
          <p:nvPr>
            <p:ph idx="6"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409" name="Google Shape;409;p29"/>
          <p:cNvSpPr txBox="1"/>
          <p:nvPr>
            <p:ph idx="7"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410" name="Google Shape;410;p29"/>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1" name="Google Shape;411;p29"/>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12" name="Google Shape;412;p29"/>
          <p:cNvSpPr txBox="1"/>
          <p:nvPr>
            <p:ph idx="8"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13" name="Google Shape;413;p29"/>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14" name="Google Shape;414;p29"/>
          <p:cNvSpPr txBox="1"/>
          <p:nvPr>
            <p:ph idx="9"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800"/>
              </a:spcBef>
              <a:spcAft>
                <a:spcPts val="0"/>
              </a:spcAft>
              <a:buClr>
                <a:schemeClr val="dk1"/>
              </a:buClr>
              <a:buSzPts val="1000"/>
              <a:buFont typeface="Sora"/>
              <a:buChar char="◆"/>
              <a:defRPr sz="1000">
                <a:solidFill>
                  <a:schemeClr val="dk1"/>
                </a:solidFill>
              </a:defRPr>
            </a:lvl2pPr>
            <a:lvl3pPr indent="-292100" lvl="2" marL="1371600">
              <a:spcBef>
                <a:spcPts val="800"/>
              </a:spcBef>
              <a:spcAft>
                <a:spcPts val="0"/>
              </a:spcAft>
              <a:buClr>
                <a:schemeClr val="dk1"/>
              </a:buClr>
              <a:buSzPts val="1000"/>
              <a:buFont typeface="Sora"/>
              <a:buChar char="●"/>
              <a:defRPr sz="1000">
                <a:solidFill>
                  <a:schemeClr val="dk1"/>
                </a:solidFill>
              </a:defRPr>
            </a:lvl3pPr>
            <a:lvl4pPr indent="-292100" lvl="3" marL="1828800">
              <a:spcBef>
                <a:spcPts val="800"/>
              </a:spcBef>
              <a:spcAft>
                <a:spcPts val="0"/>
              </a:spcAft>
              <a:buClr>
                <a:schemeClr val="dk1"/>
              </a:buClr>
              <a:buSzPts val="1000"/>
              <a:buFont typeface="Sora"/>
              <a:buChar char="○"/>
              <a:defRPr sz="1000">
                <a:solidFill>
                  <a:schemeClr val="dk1"/>
                </a:solidFill>
              </a:defRPr>
            </a:lvl4pPr>
            <a:lvl5pPr indent="-292100" lvl="4" marL="2286000">
              <a:spcBef>
                <a:spcPts val="800"/>
              </a:spcBef>
              <a:spcAft>
                <a:spcPts val="0"/>
              </a:spcAft>
              <a:buClr>
                <a:schemeClr val="dk1"/>
              </a:buClr>
              <a:buSzPts val="1000"/>
              <a:buFont typeface="Sora"/>
              <a:buChar char="◆"/>
              <a:defRPr sz="1000">
                <a:solidFill>
                  <a:schemeClr val="dk1"/>
                </a:solidFill>
              </a:defRPr>
            </a:lvl5pPr>
            <a:lvl6pPr indent="-292100" lvl="5" marL="2743200">
              <a:spcBef>
                <a:spcPts val="800"/>
              </a:spcBef>
              <a:spcAft>
                <a:spcPts val="0"/>
              </a:spcAft>
              <a:buClr>
                <a:schemeClr val="dk1"/>
              </a:buClr>
              <a:buSzPts val="1000"/>
              <a:buFont typeface="Sora"/>
              <a:buChar char="●"/>
              <a:defRPr sz="1000">
                <a:solidFill>
                  <a:schemeClr val="dk1"/>
                </a:solidFill>
              </a:defRPr>
            </a:lvl6pPr>
            <a:lvl7pPr indent="-292100" lvl="6" marL="3200400">
              <a:spcBef>
                <a:spcPts val="800"/>
              </a:spcBef>
              <a:spcAft>
                <a:spcPts val="0"/>
              </a:spcAft>
              <a:buClr>
                <a:schemeClr val="dk1"/>
              </a:buClr>
              <a:buSzPts val="1000"/>
              <a:buFont typeface="Sora"/>
              <a:buChar char="○"/>
              <a:defRPr sz="1000">
                <a:solidFill>
                  <a:schemeClr val="dk1"/>
                </a:solidFill>
              </a:defRPr>
            </a:lvl7pPr>
            <a:lvl8pPr indent="-292100" lvl="7" marL="3657600">
              <a:spcBef>
                <a:spcPts val="800"/>
              </a:spcBef>
              <a:spcAft>
                <a:spcPts val="0"/>
              </a:spcAft>
              <a:buClr>
                <a:schemeClr val="dk1"/>
              </a:buClr>
              <a:buSzPts val="1000"/>
              <a:buFont typeface="Sora"/>
              <a:buChar char="◆"/>
              <a:defRPr sz="1000">
                <a:solidFill>
                  <a:schemeClr val="dk1"/>
                </a:solidFill>
              </a:defRPr>
            </a:lvl8pPr>
            <a:lvl9pPr indent="-292100" lvl="8" marL="4114800">
              <a:spcBef>
                <a:spcPts val="800"/>
              </a:spcBef>
              <a:spcAft>
                <a:spcPts val="800"/>
              </a:spcAft>
              <a:buClr>
                <a:schemeClr val="dk1"/>
              </a:buClr>
              <a:buSzPts val="1000"/>
              <a:buFont typeface="Sora"/>
              <a:buChar char="●"/>
              <a:defRPr sz="1000">
                <a:solidFill>
                  <a:schemeClr val="dk1"/>
                </a:solidFill>
              </a:defRPr>
            </a:lvl9pPr>
          </a:lstStyle>
          <a:p/>
        </p:txBody>
      </p:sp>
      <p:sp>
        <p:nvSpPr>
          <p:cNvPr id="415" name="Google Shape;415;p29"/>
          <p:cNvSpPr txBox="1"/>
          <p:nvPr>
            <p:ph idx="13"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16" name="Google Shape;416;p29"/>
          <p:cNvSpPr txBox="1"/>
          <p:nvPr>
            <p:ph idx="14"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17" name="Google Shape;417;p29"/>
          <p:cNvSpPr txBox="1"/>
          <p:nvPr>
            <p:ph idx="15"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18" name="Google Shape;418;p29"/>
          <p:cNvSpPr txBox="1"/>
          <p:nvPr>
            <p:ph idx="16"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19" name="Google Shape;419;p29"/>
          <p:cNvSpPr txBox="1"/>
          <p:nvPr>
            <p:ph idx="17"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20" name="Google Shape;420;p29"/>
          <p:cNvSpPr txBox="1"/>
          <p:nvPr>
            <p:ph idx="18"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21" name="Google Shape;421;p29"/>
          <p:cNvSpPr txBox="1"/>
          <p:nvPr>
            <p:ph idx="19"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422" name="Google Shape;422;p29"/>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423" name="Google Shape;42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424" name="Shape 424"/>
        <p:cNvGrpSpPr/>
        <p:nvPr/>
      </p:nvGrpSpPr>
      <p:grpSpPr>
        <a:xfrm>
          <a:off x="0" y="0"/>
          <a:ext cx="0" cy="0"/>
          <a:chOff x="0" y="0"/>
          <a:chExt cx="0" cy="0"/>
        </a:xfrm>
      </p:grpSpPr>
      <p:sp>
        <p:nvSpPr>
          <p:cNvPr id="425" name="Google Shape;425;p30"/>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26" name="Google Shape;426;p30"/>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27" name="Google Shape;427;p30"/>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428" name="Google Shape;428;p30"/>
          <p:cNvGrpSpPr/>
          <p:nvPr/>
        </p:nvGrpSpPr>
        <p:grpSpPr>
          <a:xfrm flipH="1">
            <a:off x="7293000" y="0"/>
            <a:ext cx="1851000" cy="1225325"/>
            <a:chOff x="461225" y="3875100"/>
            <a:chExt cx="1851000" cy="1225325"/>
          </a:xfrm>
        </p:grpSpPr>
        <p:grpSp>
          <p:nvGrpSpPr>
            <p:cNvPr id="429" name="Google Shape;429;p30"/>
            <p:cNvGrpSpPr/>
            <p:nvPr/>
          </p:nvGrpSpPr>
          <p:grpSpPr>
            <a:xfrm>
              <a:off x="461225" y="3875100"/>
              <a:ext cx="1851000" cy="114600"/>
              <a:chOff x="461225" y="3504775"/>
              <a:chExt cx="1851000" cy="114600"/>
            </a:xfrm>
          </p:grpSpPr>
          <p:sp>
            <p:nvSpPr>
              <p:cNvPr id="430" name="Google Shape;430;p30"/>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1" name="Google Shape;431;p30"/>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2" name="Google Shape;432;p30"/>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3" name="Google Shape;433;p30"/>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4" name="Google Shape;434;p30"/>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35" name="Google Shape;435;p30"/>
            <p:cNvGrpSpPr/>
            <p:nvPr/>
          </p:nvGrpSpPr>
          <p:grpSpPr>
            <a:xfrm>
              <a:off x="461225" y="3989700"/>
              <a:ext cx="1480800" cy="1110725"/>
              <a:chOff x="461225" y="3249175"/>
              <a:chExt cx="1480800" cy="1110725"/>
            </a:xfrm>
          </p:grpSpPr>
          <p:sp>
            <p:nvSpPr>
              <p:cNvPr id="436" name="Google Shape;436;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7" name="Google Shape;437;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8" name="Google Shape;438;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9" name="Google Shape;439;p30"/>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0" name="Google Shape;440;p30"/>
            <p:cNvGrpSpPr/>
            <p:nvPr/>
          </p:nvGrpSpPr>
          <p:grpSpPr>
            <a:xfrm>
              <a:off x="831425" y="4360025"/>
              <a:ext cx="1480800" cy="370200"/>
              <a:chOff x="831425" y="3249175"/>
              <a:chExt cx="1480800" cy="370200"/>
            </a:xfrm>
          </p:grpSpPr>
          <p:sp>
            <p:nvSpPr>
              <p:cNvPr id="441" name="Google Shape;44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2" name="Google Shape;44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3" name="Google Shape;44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4" name="Google Shape;44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45" name="Google Shape;445;p30"/>
          <p:cNvSpPr txBox="1"/>
          <p:nvPr>
            <p:ph type="title"/>
          </p:nvPr>
        </p:nvSpPr>
        <p:spPr>
          <a:xfrm>
            <a:off x="3822450" y="1287875"/>
            <a:ext cx="4295400" cy="277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446" name="Google Shape;446;p30"/>
          <p:cNvSpPr txBox="1"/>
          <p:nvPr>
            <p:ph idx="2" type="title"/>
          </p:nvPr>
        </p:nvSpPr>
        <p:spPr>
          <a:xfrm>
            <a:off x="85725" y="1287875"/>
            <a:ext cx="3347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447" name="Google Shape;447;p30"/>
          <p:cNvSpPr/>
          <p:nvPr>
            <p:ph idx="3" type="pic"/>
          </p:nvPr>
        </p:nvSpPr>
        <p:spPr>
          <a:xfrm>
            <a:off x="227225" y="1832375"/>
            <a:ext cx="821100" cy="785400"/>
          </a:xfrm>
          <a:prstGeom prst="rect">
            <a:avLst/>
          </a:prstGeom>
          <a:noFill/>
          <a:ln>
            <a:noFill/>
          </a:ln>
        </p:spPr>
      </p:sp>
      <p:sp>
        <p:nvSpPr>
          <p:cNvPr id="448" name="Google Shape;448;p30"/>
          <p:cNvSpPr/>
          <p:nvPr>
            <p:ph idx="4" type="pic"/>
          </p:nvPr>
        </p:nvSpPr>
        <p:spPr>
          <a:xfrm>
            <a:off x="227225" y="2672425"/>
            <a:ext cx="821100" cy="785400"/>
          </a:xfrm>
          <a:prstGeom prst="rect">
            <a:avLst/>
          </a:prstGeom>
          <a:noFill/>
          <a:ln>
            <a:noFill/>
          </a:ln>
        </p:spPr>
      </p:sp>
      <p:sp>
        <p:nvSpPr>
          <p:cNvPr id="449" name="Google Shape;449;p30"/>
          <p:cNvSpPr/>
          <p:nvPr>
            <p:ph idx="5" type="pic"/>
          </p:nvPr>
        </p:nvSpPr>
        <p:spPr>
          <a:xfrm>
            <a:off x="227225" y="3512475"/>
            <a:ext cx="821100" cy="785400"/>
          </a:xfrm>
          <a:prstGeom prst="rect">
            <a:avLst/>
          </a:prstGeom>
          <a:noFill/>
          <a:ln>
            <a:noFill/>
          </a:ln>
        </p:spPr>
      </p:sp>
      <p:sp>
        <p:nvSpPr>
          <p:cNvPr id="450" name="Google Shape;450;p30"/>
          <p:cNvSpPr txBox="1"/>
          <p:nvPr>
            <p:ph idx="6" type="title"/>
          </p:nvPr>
        </p:nvSpPr>
        <p:spPr>
          <a:xfrm>
            <a:off x="1048325" y="18323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451" name="Google Shape;451;p30"/>
          <p:cNvSpPr txBox="1"/>
          <p:nvPr>
            <p:ph idx="7" type="title"/>
          </p:nvPr>
        </p:nvSpPr>
        <p:spPr>
          <a:xfrm>
            <a:off x="1048325" y="267242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452" name="Google Shape;452;p30"/>
          <p:cNvSpPr txBox="1"/>
          <p:nvPr>
            <p:ph idx="8" type="title"/>
          </p:nvPr>
        </p:nvSpPr>
        <p:spPr>
          <a:xfrm>
            <a:off x="1048325" y="35124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453" name="Google Shape;453;p30"/>
          <p:cNvSpPr txBox="1"/>
          <p:nvPr>
            <p:ph idx="9" type="title"/>
          </p:nvPr>
        </p:nvSpPr>
        <p:spPr>
          <a:xfrm>
            <a:off x="3820750" y="1711525"/>
            <a:ext cx="1800000" cy="1522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454" name="Google Shape;454;p30"/>
          <p:cNvSpPr txBox="1"/>
          <p:nvPr>
            <p:ph idx="13" type="title"/>
          </p:nvPr>
        </p:nvSpPr>
        <p:spPr>
          <a:xfrm>
            <a:off x="7107575" y="1711450"/>
            <a:ext cx="8742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455" name="Google Shape;455;p30"/>
          <p:cNvSpPr txBox="1"/>
          <p:nvPr>
            <p:ph idx="14" type="title"/>
          </p:nvPr>
        </p:nvSpPr>
        <p:spPr>
          <a:xfrm>
            <a:off x="5518325" y="1711575"/>
            <a:ext cx="13221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456" name="Google Shape;456;p30"/>
          <p:cNvSpPr txBox="1"/>
          <p:nvPr>
            <p:ph idx="1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57" name="Google Shape;457;p30"/>
          <p:cNvSpPr txBox="1"/>
          <p:nvPr>
            <p:ph idx="16" type="title"/>
          </p:nvPr>
        </p:nvSpPr>
        <p:spPr>
          <a:xfrm>
            <a:off x="93381" y="502775"/>
            <a:ext cx="7178100" cy="7851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458" name="Google Shape;458;p30"/>
          <p:cNvSpPr txBox="1"/>
          <p:nvPr>
            <p:ph idx="1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459" name="Google Shape;45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460" name="Shape 460"/>
        <p:cNvGrpSpPr/>
        <p:nvPr/>
      </p:nvGrpSpPr>
      <p:grpSpPr>
        <a:xfrm>
          <a:off x="0" y="0"/>
          <a:ext cx="0" cy="0"/>
          <a:chOff x="0" y="0"/>
          <a:chExt cx="0" cy="0"/>
        </a:xfrm>
      </p:grpSpPr>
      <p:sp>
        <p:nvSpPr>
          <p:cNvPr id="461" name="Google Shape;461;p31"/>
          <p:cNvSpPr txBox="1"/>
          <p:nvPr>
            <p:ph type="title"/>
          </p:nvPr>
        </p:nvSpPr>
        <p:spPr>
          <a:xfrm>
            <a:off x="134550" y="1339350"/>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62" name="Google Shape;462;p31"/>
          <p:cNvSpPr txBox="1"/>
          <p:nvPr>
            <p:ph idx="2" type="title"/>
          </p:nvPr>
        </p:nvSpPr>
        <p:spPr>
          <a:xfrm>
            <a:off x="132615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63" name="Google Shape;463;p31"/>
          <p:cNvSpPr txBox="1"/>
          <p:nvPr>
            <p:ph idx="3" type="title"/>
          </p:nvPr>
        </p:nvSpPr>
        <p:spPr>
          <a:xfrm>
            <a:off x="3877025"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64" name="Google Shape;464;p31"/>
          <p:cNvSpPr txBox="1"/>
          <p:nvPr>
            <p:ph idx="4" type="title"/>
          </p:nvPr>
        </p:nvSpPr>
        <p:spPr>
          <a:xfrm>
            <a:off x="629170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65" name="Google Shape;465;p31"/>
          <p:cNvSpPr txBox="1"/>
          <p:nvPr>
            <p:ph idx="5" type="title"/>
          </p:nvPr>
        </p:nvSpPr>
        <p:spPr>
          <a:xfrm>
            <a:off x="134550" y="254522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66" name="Google Shape;466;p31"/>
          <p:cNvSpPr txBox="1"/>
          <p:nvPr>
            <p:ph idx="6" type="title"/>
          </p:nvPr>
        </p:nvSpPr>
        <p:spPr>
          <a:xfrm>
            <a:off x="134550" y="370397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67" name="Google Shape;467;p31"/>
          <p:cNvSpPr txBox="1"/>
          <p:nvPr>
            <p:ph idx="7" type="title"/>
          </p:nvPr>
        </p:nvSpPr>
        <p:spPr>
          <a:xfrm>
            <a:off x="3877025"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68" name="Google Shape;468;p31"/>
          <p:cNvSpPr txBox="1"/>
          <p:nvPr>
            <p:ph idx="8" type="title"/>
          </p:nvPr>
        </p:nvSpPr>
        <p:spPr>
          <a:xfrm>
            <a:off x="3877025"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69" name="Google Shape;469;p31"/>
          <p:cNvSpPr txBox="1"/>
          <p:nvPr>
            <p:ph idx="9" type="title"/>
          </p:nvPr>
        </p:nvSpPr>
        <p:spPr>
          <a:xfrm>
            <a:off x="3877025"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70" name="Google Shape;470;p31"/>
          <p:cNvSpPr txBox="1"/>
          <p:nvPr>
            <p:ph idx="13" type="title"/>
          </p:nvPr>
        </p:nvSpPr>
        <p:spPr>
          <a:xfrm>
            <a:off x="6427900"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71" name="Google Shape;471;p31"/>
          <p:cNvSpPr txBox="1"/>
          <p:nvPr>
            <p:ph idx="14" type="title"/>
          </p:nvPr>
        </p:nvSpPr>
        <p:spPr>
          <a:xfrm>
            <a:off x="6427900"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72" name="Google Shape;472;p31"/>
          <p:cNvSpPr txBox="1"/>
          <p:nvPr>
            <p:ph idx="15" type="title"/>
          </p:nvPr>
        </p:nvSpPr>
        <p:spPr>
          <a:xfrm>
            <a:off x="6427900"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73" name="Google Shape;473;p31"/>
          <p:cNvSpPr txBox="1"/>
          <p:nvPr>
            <p:ph idx="16" type="title"/>
          </p:nvPr>
        </p:nvSpPr>
        <p:spPr>
          <a:xfrm>
            <a:off x="1326150" y="1339350"/>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74" name="Google Shape;474;p31"/>
          <p:cNvSpPr txBox="1"/>
          <p:nvPr>
            <p:ph idx="17" type="title"/>
          </p:nvPr>
        </p:nvSpPr>
        <p:spPr>
          <a:xfrm>
            <a:off x="1326150" y="2545213"/>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75" name="Google Shape;475;p31"/>
          <p:cNvSpPr txBox="1"/>
          <p:nvPr>
            <p:ph idx="18" type="title"/>
          </p:nvPr>
        </p:nvSpPr>
        <p:spPr>
          <a:xfrm>
            <a:off x="1326150" y="3703969"/>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76" name="Google Shape;476;p31"/>
          <p:cNvSpPr txBox="1"/>
          <p:nvPr>
            <p:ph idx="1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77" name="Google Shape;477;p31"/>
          <p:cNvSpPr txBox="1"/>
          <p:nvPr>
            <p:ph idx="20"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478" name="Google Shape;478;p31"/>
          <p:cNvSpPr txBox="1"/>
          <p:nvPr>
            <p:ph idx="21"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479" name="Google Shape;47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480" name="Shape 480"/>
        <p:cNvGrpSpPr/>
        <p:nvPr/>
      </p:nvGrpSpPr>
      <p:grpSpPr>
        <a:xfrm>
          <a:off x="0" y="0"/>
          <a:ext cx="0" cy="0"/>
          <a:chOff x="0" y="0"/>
          <a:chExt cx="0" cy="0"/>
        </a:xfrm>
      </p:grpSpPr>
      <p:sp>
        <p:nvSpPr>
          <p:cNvPr id="481" name="Google Shape;481;p32"/>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482" name="Google Shape;482;p32"/>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83" name="Google Shape;483;p32"/>
          <p:cNvSpPr txBox="1"/>
          <p:nvPr>
            <p:ph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84" name="Google Shape;484;p32"/>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85" name="Google Shape;485;p32"/>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86" name="Google Shape;486;p32"/>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87" name="Google Shape;487;p32"/>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88" name="Google Shape;488;p32"/>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89" name="Google Shape;489;p32"/>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90" name="Google Shape;490;p32"/>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91" name="Google Shape;491;p32"/>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92" name="Google Shape;492;p32"/>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93" name="Google Shape;493;p32"/>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494" name="Google Shape;494;p32"/>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95" name="Google Shape;495;p32"/>
          <p:cNvSpPr txBox="1"/>
          <p:nvPr>
            <p:ph idx="1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496" name="Google Shape;49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Sora Light"/>
                <a:ea typeface="Sora Light"/>
                <a:cs typeface="Sora Light"/>
                <a:sym typeface="Sora Light"/>
              </a:defRPr>
            </a:lvl1pPr>
            <a:lvl2pPr lvl="1">
              <a:buNone/>
              <a:defRPr>
                <a:latin typeface="Sora Light"/>
                <a:ea typeface="Sora Light"/>
                <a:cs typeface="Sora Light"/>
                <a:sym typeface="Sora Light"/>
              </a:defRPr>
            </a:lvl2pPr>
            <a:lvl3pPr lvl="2">
              <a:buNone/>
              <a:defRPr>
                <a:latin typeface="Sora Light"/>
                <a:ea typeface="Sora Light"/>
                <a:cs typeface="Sora Light"/>
                <a:sym typeface="Sora Light"/>
              </a:defRPr>
            </a:lvl3pPr>
            <a:lvl4pPr lvl="3">
              <a:buNone/>
              <a:defRPr>
                <a:latin typeface="Sora Light"/>
                <a:ea typeface="Sora Light"/>
                <a:cs typeface="Sora Light"/>
                <a:sym typeface="Sora Light"/>
              </a:defRPr>
            </a:lvl4pPr>
            <a:lvl5pPr lvl="4">
              <a:buNone/>
              <a:defRPr>
                <a:latin typeface="Sora Light"/>
                <a:ea typeface="Sora Light"/>
                <a:cs typeface="Sora Light"/>
                <a:sym typeface="Sora Light"/>
              </a:defRPr>
            </a:lvl5pPr>
            <a:lvl6pPr lvl="5">
              <a:buNone/>
              <a:defRPr>
                <a:latin typeface="Sora Light"/>
                <a:ea typeface="Sora Light"/>
                <a:cs typeface="Sora Light"/>
                <a:sym typeface="Sora Light"/>
              </a:defRPr>
            </a:lvl6pPr>
            <a:lvl7pPr lvl="6">
              <a:buNone/>
              <a:defRPr>
                <a:latin typeface="Sora Light"/>
                <a:ea typeface="Sora Light"/>
                <a:cs typeface="Sora Light"/>
                <a:sym typeface="Sora Light"/>
              </a:defRPr>
            </a:lvl7pPr>
            <a:lvl8pPr lvl="7">
              <a:buNone/>
              <a:defRPr>
                <a:latin typeface="Sora Light"/>
                <a:ea typeface="Sora Light"/>
                <a:cs typeface="Sora Light"/>
                <a:sym typeface="Sora Light"/>
              </a:defRPr>
            </a:lvl8pPr>
            <a:lvl9pPr lvl="8">
              <a:buNone/>
              <a:defRPr>
                <a:latin typeface="Sora Light"/>
                <a:ea typeface="Sora Light"/>
                <a:cs typeface="Sora Light"/>
                <a:sym typeface="Sora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497" name="Shape 497"/>
        <p:cNvGrpSpPr/>
        <p:nvPr/>
      </p:nvGrpSpPr>
      <p:grpSpPr>
        <a:xfrm>
          <a:off x="0" y="0"/>
          <a:ext cx="0" cy="0"/>
          <a:chOff x="0" y="0"/>
          <a:chExt cx="0" cy="0"/>
        </a:xfrm>
      </p:grpSpPr>
      <p:grpSp>
        <p:nvGrpSpPr>
          <p:cNvPr id="498" name="Google Shape;498;p33"/>
          <p:cNvGrpSpPr/>
          <p:nvPr/>
        </p:nvGrpSpPr>
        <p:grpSpPr>
          <a:xfrm flipH="1">
            <a:off x="3199575" y="156175"/>
            <a:ext cx="1851000" cy="1225325"/>
            <a:chOff x="461225" y="3875100"/>
            <a:chExt cx="1851000" cy="1225325"/>
          </a:xfrm>
        </p:grpSpPr>
        <p:grpSp>
          <p:nvGrpSpPr>
            <p:cNvPr id="499" name="Google Shape;499;p33"/>
            <p:cNvGrpSpPr/>
            <p:nvPr/>
          </p:nvGrpSpPr>
          <p:grpSpPr>
            <a:xfrm>
              <a:off x="461225" y="3875100"/>
              <a:ext cx="1851000" cy="114600"/>
              <a:chOff x="461225" y="3504775"/>
              <a:chExt cx="1851000" cy="114600"/>
            </a:xfrm>
          </p:grpSpPr>
          <p:sp>
            <p:nvSpPr>
              <p:cNvPr id="500" name="Google Shape;500;p33"/>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1" name="Google Shape;501;p33"/>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2" name="Google Shape;502;p33"/>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3" name="Google Shape;503;p33"/>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4" name="Google Shape;504;p33"/>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5" name="Google Shape;505;p33"/>
            <p:cNvGrpSpPr/>
            <p:nvPr/>
          </p:nvGrpSpPr>
          <p:grpSpPr>
            <a:xfrm>
              <a:off x="461225" y="3989700"/>
              <a:ext cx="1480800" cy="1110725"/>
              <a:chOff x="461225" y="3249175"/>
              <a:chExt cx="1480800" cy="1110725"/>
            </a:xfrm>
          </p:grpSpPr>
          <p:sp>
            <p:nvSpPr>
              <p:cNvPr id="506" name="Google Shape;506;p3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7" name="Google Shape;507;p3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8" name="Google Shape;508;p3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9" name="Google Shape;509;p33"/>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0" name="Google Shape;510;p33"/>
            <p:cNvGrpSpPr/>
            <p:nvPr/>
          </p:nvGrpSpPr>
          <p:grpSpPr>
            <a:xfrm>
              <a:off x="831425" y="4360025"/>
              <a:ext cx="1480800" cy="370200"/>
              <a:chOff x="831425" y="3249175"/>
              <a:chExt cx="1480800" cy="370200"/>
            </a:xfrm>
          </p:grpSpPr>
          <p:sp>
            <p:nvSpPr>
              <p:cNvPr id="511" name="Google Shape;511;p3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2" name="Google Shape;512;p3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3" name="Google Shape;513;p3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4" name="Google Shape;514;p3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15" name="Google Shape;515;p3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16" name="Google Shape;516;p33"/>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lt1"/>
              </a:solidFill>
              <a:latin typeface="Sora"/>
              <a:ea typeface="Sora"/>
              <a:cs typeface="Sora"/>
              <a:sym typeface="Sora"/>
            </a:endParaRPr>
          </a:p>
        </p:txBody>
      </p:sp>
      <p:sp>
        <p:nvSpPr>
          <p:cNvPr id="517" name="Google Shape;517;p33"/>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18" name="Google Shape;518;p33"/>
          <p:cNvSpPr txBox="1"/>
          <p:nvPr>
            <p:ph idx="2"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19" name="Google Shape;519;p33"/>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520" name="Google Shape;520;p33"/>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4000"/>
              </a:schemeClr>
            </a:outerShdw>
          </a:effectLst>
        </p:spPr>
      </p:sp>
      <p:sp>
        <p:nvSpPr>
          <p:cNvPr id="521" name="Google Shape;521;p33"/>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522" name="Google Shape;52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523" name="Shape 523"/>
        <p:cNvGrpSpPr/>
        <p:nvPr/>
      </p:nvGrpSpPr>
      <p:grpSpPr>
        <a:xfrm>
          <a:off x="0" y="0"/>
          <a:ext cx="0" cy="0"/>
          <a:chOff x="0" y="0"/>
          <a:chExt cx="0" cy="0"/>
        </a:xfrm>
      </p:grpSpPr>
      <p:grpSp>
        <p:nvGrpSpPr>
          <p:cNvPr id="524" name="Google Shape;524;p34"/>
          <p:cNvGrpSpPr/>
          <p:nvPr/>
        </p:nvGrpSpPr>
        <p:grpSpPr>
          <a:xfrm flipH="1">
            <a:off x="3199575" y="156175"/>
            <a:ext cx="1851000" cy="1225325"/>
            <a:chOff x="461225" y="3875100"/>
            <a:chExt cx="1851000" cy="1225325"/>
          </a:xfrm>
        </p:grpSpPr>
        <p:grpSp>
          <p:nvGrpSpPr>
            <p:cNvPr id="525" name="Google Shape;525;p34"/>
            <p:cNvGrpSpPr/>
            <p:nvPr/>
          </p:nvGrpSpPr>
          <p:grpSpPr>
            <a:xfrm>
              <a:off x="461225" y="3875100"/>
              <a:ext cx="1851000" cy="114600"/>
              <a:chOff x="461225" y="3504775"/>
              <a:chExt cx="1851000" cy="114600"/>
            </a:xfrm>
          </p:grpSpPr>
          <p:sp>
            <p:nvSpPr>
              <p:cNvPr id="526" name="Google Shape;526;p34"/>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7" name="Google Shape;527;p34"/>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8" name="Google Shape;528;p34"/>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9" name="Google Shape;529;p34"/>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0" name="Google Shape;530;p34"/>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1" name="Google Shape;531;p34"/>
            <p:cNvGrpSpPr/>
            <p:nvPr/>
          </p:nvGrpSpPr>
          <p:grpSpPr>
            <a:xfrm>
              <a:off x="461225" y="3989700"/>
              <a:ext cx="1480800" cy="1110725"/>
              <a:chOff x="461225" y="3249175"/>
              <a:chExt cx="1480800" cy="1110725"/>
            </a:xfrm>
          </p:grpSpPr>
          <p:sp>
            <p:nvSpPr>
              <p:cNvPr id="532" name="Google Shape;532;p3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3" name="Google Shape;533;p3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4" name="Google Shape;534;p3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5" name="Google Shape;535;p34"/>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6" name="Google Shape;536;p34"/>
            <p:cNvGrpSpPr/>
            <p:nvPr/>
          </p:nvGrpSpPr>
          <p:grpSpPr>
            <a:xfrm>
              <a:off x="831425" y="4360025"/>
              <a:ext cx="1480800" cy="370200"/>
              <a:chOff x="831425" y="3249175"/>
              <a:chExt cx="1480800" cy="370200"/>
            </a:xfrm>
          </p:grpSpPr>
          <p:sp>
            <p:nvSpPr>
              <p:cNvPr id="537" name="Google Shape;537;p3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8" name="Google Shape;538;p3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9" name="Google Shape;539;p3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0" name="Google Shape;540;p3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41" name="Google Shape;541;p34"/>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42" name="Google Shape;542;p34"/>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43" name="Google Shape;543;p34"/>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544" name="Google Shape;544;p34"/>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4000"/>
              </a:schemeClr>
            </a:outerShdw>
          </a:effectLst>
        </p:spPr>
      </p:sp>
      <p:cxnSp>
        <p:nvCxnSpPr>
          <p:cNvPr id="545" name="Google Shape;545;p34"/>
          <p:cNvCxnSpPr/>
          <p:nvPr/>
        </p:nvCxnSpPr>
        <p:spPr>
          <a:xfrm rot="10800000">
            <a:off x="605578" y="17941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546" name="Google Shape;546;p34"/>
          <p:cNvCxnSpPr/>
          <p:nvPr/>
        </p:nvCxnSpPr>
        <p:spPr>
          <a:xfrm rot="10800000">
            <a:off x="605578" y="27319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547" name="Google Shape;547;p34"/>
          <p:cNvCxnSpPr/>
          <p:nvPr/>
        </p:nvCxnSpPr>
        <p:spPr>
          <a:xfrm rot="10800000">
            <a:off x="606300" y="3669725"/>
            <a:ext cx="8537700" cy="0"/>
          </a:xfrm>
          <a:prstGeom prst="straightConnector1">
            <a:avLst/>
          </a:prstGeom>
          <a:noFill/>
          <a:ln cap="flat" cmpd="sng" w="19050">
            <a:solidFill>
              <a:schemeClr val="dk1"/>
            </a:solidFill>
            <a:prstDash val="solid"/>
            <a:round/>
            <a:headEnd len="med" w="med" type="none"/>
            <a:tailEnd len="med" w="med" type="none"/>
          </a:ln>
        </p:spPr>
      </p:cxnSp>
      <p:sp>
        <p:nvSpPr>
          <p:cNvPr id="548" name="Google Shape;548;p34"/>
          <p:cNvSpPr txBox="1"/>
          <p:nvPr>
            <p:ph idx="1" type="body"/>
          </p:nvPr>
        </p:nvSpPr>
        <p:spPr>
          <a:xfrm>
            <a:off x="5788075" y="1906850"/>
            <a:ext cx="3021300" cy="825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549" name="Google Shape;549;p34"/>
          <p:cNvSpPr txBox="1"/>
          <p:nvPr>
            <p:ph type="title"/>
          </p:nvPr>
        </p:nvSpPr>
        <p:spPr>
          <a:xfrm>
            <a:off x="2134625" y="2853988"/>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50" name="Google Shape;550;p34"/>
          <p:cNvSpPr txBox="1"/>
          <p:nvPr>
            <p:ph idx="2" type="body"/>
          </p:nvPr>
        </p:nvSpPr>
        <p:spPr>
          <a:xfrm>
            <a:off x="5788075" y="2855650"/>
            <a:ext cx="3021300" cy="8142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551" name="Google Shape;551;p34"/>
          <p:cNvSpPr txBox="1"/>
          <p:nvPr>
            <p:ph idx="3" type="title"/>
          </p:nvPr>
        </p:nvSpPr>
        <p:spPr>
          <a:xfrm>
            <a:off x="525175" y="2853988"/>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52" name="Google Shape;552;p34"/>
          <p:cNvSpPr txBox="1"/>
          <p:nvPr>
            <p:ph idx="4" type="title"/>
          </p:nvPr>
        </p:nvSpPr>
        <p:spPr>
          <a:xfrm>
            <a:off x="2134625" y="379347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53" name="Google Shape;553;p34"/>
          <p:cNvSpPr txBox="1"/>
          <p:nvPr>
            <p:ph idx="5" type="body"/>
          </p:nvPr>
        </p:nvSpPr>
        <p:spPr>
          <a:xfrm>
            <a:off x="5788075" y="3793450"/>
            <a:ext cx="3021300" cy="8361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554" name="Google Shape;554;p34"/>
          <p:cNvSpPr txBox="1"/>
          <p:nvPr>
            <p:ph idx="6" type="title"/>
          </p:nvPr>
        </p:nvSpPr>
        <p:spPr>
          <a:xfrm>
            <a:off x="525175" y="379347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55" name="Google Shape;555;p34"/>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56" name="Google Shape;556;p34"/>
          <p:cNvSpPr txBox="1"/>
          <p:nvPr>
            <p:ph idx="8" type="title"/>
          </p:nvPr>
        </p:nvSpPr>
        <p:spPr>
          <a:xfrm>
            <a:off x="2134625" y="191452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57" name="Google Shape;557;p34"/>
          <p:cNvSpPr txBox="1"/>
          <p:nvPr>
            <p:ph idx="9" type="title"/>
          </p:nvPr>
        </p:nvSpPr>
        <p:spPr>
          <a:xfrm>
            <a:off x="525175" y="191452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558" name="Google Shape;558;p34"/>
          <p:cNvSpPr txBox="1"/>
          <p:nvPr>
            <p:ph idx="13"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59" name="Google Shape;559;p34"/>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560" name="Google Shape;56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Sora Light"/>
                <a:ea typeface="Sora Light"/>
                <a:cs typeface="Sora Light"/>
                <a:sym typeface="Sora Light"/>
              </a:defRPr>
            </a:lvl1pPr>
            <a:lvl2pPr lvl="1">
              <a:buNone/>
              <a:defRPr>
                <a:latin typeface="Sora Light"/>
                <a:ea typeface="Sora Light"/>
                <a:cs typeface="Sora Light"/>
                <a:sym typeface="Sora Light"/>
              </a:defRPr>
            </a:lvl2pPr>
            <a:lvl3pPr lvl="2">
              <a:buNone/>
              <a:defRPr>
                <a:latin typeface="Sora Light"/>
                <a:ea typeface="Sora Light"/>
                <a:cs typeface="Sora Light"/>
                <a:sym typeface="Sora Light"/>
              </a:defRPr>
            </a:lvl3pPr>
            <a:lvl4pPr lvl="3">
              <a:buNone/>
              <a:defRPr>
                <a:latin typeface="Sora Light"/>
                <a:ea typeface="Sora Light"/>
                <a:cs typeface="Sora Light"/>
                <a:sym typeface="Sora Light"/>
              </a:defRPr>
            </a:lvl4pPr>
            <a:lvl5pPr lvl="4">
              <a:buNone/>
              <a:defRPr>
                <a:latin typeface="Sora Light"/>
                <a:ea typeface="Sora Light"/>
                <a:cs typeface="Sora Light"/>
                <a:sym typeface="Sora Light"/>
              </a:defRPr>
            </a:lvl5pPr>
            <a:lvl6pPr lvl="5">
              <a:buNone/>
              <a:defRPr>
                <a:latin typeface="Sora Light"/>
                <a:ea typeface="Sora Light"/>
                <a:cs typeface="Sora Light"/>
                <a:sym typeface="Sora Light"/>
              </a:defRPr>
            </a:lvl6pPr>
            <a:lvl7pPr lvl="6">
              <a:buNone/>
              <a:defRPr>
                <a:latin typeface="Sora Light"/>
                <a:ea typeface="Sora Light"/>
                <a:cs typeface="Sora Light"/>
                <a:sym typeface="Sora Light"/>
              </a:defRPr>
            </a:lvl7pPr>
            <a:lvl8pPr lvl="7">
              <a:buNone/>
              <a:defRPr>
                <a:latin typeface="Sora Light"/>
                <a:ea typeface="Sora Light"/>
                <a:cs typeface="Sora Light"/>
                <a:sym typeface="Sora Light"/>
              </a:defRPr>
            </a:lvl8pPr>
            <a:lvl9pPr lvl="8">
              <a:buNone/>
              <a:defRPr>
                <a:latin typeface="Sora Light"/>
                <a:ea typeface="Sora Light"/>
                <a:cs typeface="Sora Light"/>
                <a:sym typeface="Sora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561" name="Shape 561"/>
        <p:cNvGrpSpPr/>
        <p:nvPr/>
      </p:nvGrpSpPr>
      <p:grpSpPr>
        <a:xfrm>
          <a:off x="0" y="0"/>
          <a:ext cx="0" cy="0"/>
          <a:chOff x="0" y="0"/>
          <a:chExt cx="0" cy="0"/>
        </a:xfrm>
      </p:grpSpPr>
      <p:grpSp>
        <p:nvGrpSpPr>
          <p:cNvPr id="562" name="Google Shape;562;p35"/>
          <p:cNvGrpSpPr/>
          <p:nvPr/>
        </p:nvGrpSpPr>
        <p:grpSpPr>
          <a:xfrm>
            <a:off x="115026" y="364"/>
            <a:ext cx="5125634" cy="5143564"/>
            <a:chOff x="312900" y="2788524"/>
            <a:chExt cx="2221197" cy="1994480"/>
          </a:xfrm>
        </p:grpSpPr>
        <p:grpSp>
          <p:nvGrpSpPr>
            <p:cNvPr id="563" name="Google Shape;563;p35"/>
            <p:cNvGrpSpPr/>
            <p:nvPr/>
          </p:nvGrpSpPr>
          <p:grpSpPr>
            <a:xfrm>
              <a:off x="312900" y="2788524"/>
              <a:ext cx="1851000" cy="1994480"/>
              <a:chOff x="461225" y="3244074"/>
              <a:chExt cx="1851000" cy="1994480"/>
            </a:xfrm>
          </p:grpSpPr>
          <p:grpSp>
            <p:nvGrpSpPr>
              <p:cNvPr id="564" name="Google Shape;564;p35"/>
              <p:cNvGrpSpPr/>
              <p:nvPr/>
            </p:nvGrpSpPr>
            <p:grpSpPr>
              <a:xfrm>
                <a:off x="461229" y="3244074"/>
                <a:ext cx="1850992" cy="1994480"/>
                <a:chOff x="461229" y="3244074"/>
                <a:chExt cx="1850992" cy="1994480"/>
              </a:xfrm>
            </p:grpSpPr>
            <p:sp>
              <p:nvSpPr>
                <p:cNvPr id="565" name="Google Shape;565;p35"/>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6" name="Google Shape;566;p35"/>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7" name="Google Shape;567;p35"/>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8" name="Google Shape;568;p35"/>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9" name="Google Shape;569;p35"/>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70" name="Google Shape;570;p35"/>
              <p:cNvGrpSpPr/>
              <p:nvPr/>
            </p:nvGrpSpPr>
            <p:grpSpPr>
              <a:xfrm>
                <a:off x="461225" y="3619500"/>
                <a:ext cx="1851000" cy="370200"/>
                <a:chOff x="461225" y="3249175"/>
                <a:chExt cx="1851000" cy="370200"/>
              </a:xfrm>
            </p:grpSpPr>
            <p:sp>
              <p:nvSpPr>
                <p:cNvPr id="571" name="Google Shape;571;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2" name="Google Shape;572;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3" name="Google Shape;573;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4" name="Google Shape;574;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5" name="Google Shape;575;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76" name="Google Shape;576;p35"/>
              <p:cNvGrpSpPr/>
              <p:nvPr/>
            </p:nvGrpSpPr>
            <p:grpSpPr>
              <a:xfrm>
                <a:off x="461225" y="3989700"/>
                <a:ext cx="1851000" cy="1110726"/>
                <a:chOff x="461225" y="3249175"/>
                <a:chExt cx="1851000" cy="1110726"/>
              </a:xfrm>
            </p:grpSpPr>
            <p:sp>
              <p:nvSpPr>
                <p:cNvPr id="577" name="Google Shape;577;p35"/>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8" name="Google Shape;578;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9" name="Google Shape;579;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0" name="Google Shape;580;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1" name="Google Shape;581;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82" name="Google Shape;582;p35"/>
              <p:cNvGrpSpPr/>
              <p:nvPr/>
            </p:nvGrpSpPr>
            <p:grpSpPr>
              <a:xfrm>
                <a:off x="461225" y="4360025"/>
                <a:ext cx="1851000" cy="370200"/>
                <a:chOff x="461225" y="3249175"/>
                <a:chExt cx="1851000" cy="370200"/>
              </a:xfrm>
            </p:grpSpPr>
            <p:sp>
              <p:nvSpPr>
                <p:cNvPr id="583" name="Google Shape;583;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4" name="Google Shape;584;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5" name="Google Shape;585;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6" name="Google Shape;586;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87" name="Google Shape;587;p35"/>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88" name="Google Shape;588;p35"/>
          <p:cNvGrpSpPr/>
          <p:nvPr/>
        </p:nvGrpSpPr>
        <p:grpSpPr>
          <a:xfrm flipH="1" rot="5400000">
            <a:off x="7145338" y="3274875"/>
            <a:ext cx="2221200" cy="1481050"/>
            <a:chOff x="312900" y="2793625"/>
            <a:chExt cx="2221200" cy="1481050"/>
          </a:xfrm>
        </p:grpSpPr>
        <p:grpSp>
          <p:nvGrpSpPr>
            <p:cNvPr id="589" name="Google Shape;589;p35"/>
            <p:cNvGrpSpPr/>
            <p:nvPr/>
          </p:nvGrpSpPr>
          <p:grpSpPr>
            <a:xfrm>
              <a:off x="312900" y="2793625"/>
              <a:ext cx="1851000" cy="1481050"/>
              <a:chOff x="461225" y="3249175"/>
              <a:chExt cx="1851000" cy="1481050"/>
            </a:xfrm>
          </p:grpSpPr>
          <p:grpSp>
            <p:nvGrpSpPr>
              <p:cNvPr id="590" name="Google Shape;590;p35"/>
              <p:cNvGrpSpPr/>
              <p:nvPr/>
            </p:nvGrpSpPr>
            <p:grpSpPr>
              <a:xfrm>
                <a:off x="461225" y="3249175"/>
                <a:ext cx="1851000" cy="370200"/>
                <a:chOff x="461225" y="3249175"/>
                <a:chExt cx="1851000" cy="370200"/>
              </a:xfrm>
            </p:grpSpPr>
            <p:sp>
              <p:nvSpPr>
                <p:cNvPr id="591" name="Google Shape;591;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2" name="Google Shape;592;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3" name="Google Shape;593;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4" name="Google Shape;594;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5" name="Google Shape;595;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96" name="Google Shape;596;p35"/>
              <p:cNvGrpSpPr/>
              <p:nvPr/>
            </p:nvGrpSpPr>
            <p:grpSpPr>
              <a:xfrm>
                <a:off x="461225" y="3619500"/>
                <a:ext cx="1851000" cy="370200"/>
                <a:chOff x="461225" y="3249175"/>
                <a:chExt cx="1851000" cy="370200"/>
              </a:xfrm>
            </p:grpSpPr>
            <p:sp>
              <p:nvSpPr>
                <p:cNvPr id="597" name="Google Shape;597;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8" name="Google Shape;598;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99" name="Google Shape;599;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00" name="Google Shape;600;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01" name="Google Shape;601;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02" name="Google Shape;602;p35"/>
              <p:cNvGrpSpPr/>
              <p:nvPr/>
            </p:nvGrpSpPr>
            <p:grpSpPr>
              <a:xfrm>
                <a:off x="461225" y="3989700"/>
                <a:ext cx="1851000" cy="370200"/>
                <a:chOff x="461225" y="3249175"/>
                <a:chExt cx="1851000" cy="370200"/>
              </a:xfrm>
            </p:grpSpPr>
            <p:sp>
              <p:nvSpPr>
                <p:cNvPr id="603" name="Google Shape;603;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04" name="Google Shape;604;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05" name="Google Shape;605;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06" name="Google Shape;606;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07" name="Google Shape;607;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08" name="Google Shape;608;p35"/>
              <p:cNvGrpSpPr/>
              <p:nvPr/>
            </p:nvGrpSpPr>
            <p:grpSpPr>
              <a:xfrm>
                <a:off x="461225" y="4360025"/>
                <a:ext cx="1851000" cy="370200"/>
                <a:chOff x="461225" y="3249175"/>
                <a:chExt cx="1851000" cy="370200"/>
              </a:xfrm>
            </p:grpSpPr>
            <p:sp>
              <p:nvSpPr>
                <p:cNvPr id="609" name="Google Shape;609;p3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0" name="Google Shape;610;p3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1" name="Google Shape;611;p3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2" name="Google Shape;612;p3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3" name="Google Shape;613;p3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14" name="Google Shape;614;p3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15" name="Google Shape;615;p35"/>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6" name="Google Shape;616;p35"/>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7" name="Google Shape;617;p35"/>
          <p:cNvSpPr txBox="1"/>
          <p:nvPr>
            <p:ph idx="1" type="subTitle"/>
          </p:nvPr>
        </p:nvSpPr>
        <p:spPr>
          <a:xfrm>
            <a:off x="4482800" y="3963975"/>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18" name="Google Shape;618;p35"/>
          <p:cNvSpPr txBox="1"/>
          <p:nvPr>
            <p:ph idx="2" type="subTitle"/>
          </p:nvPr>
        </p:nvSpPr>
        <p:spPr>
          <a:xfrm>
            <a:off x="4482800" y="3731112"/>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19" name="Google Shape;619;p3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620" name="Google Shape;620;p35"/>
          <p:cNvSpPr txBox="1"/>
          <p:nvPr>
            <p:ph idx="3" type="title"/>
          </p:nvPr>
        </p:nvSpPr>
        <p:spPr>
          <a:xfrm>
            <a:off x="115025" y="4710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21" name="Google Shape;621;p35"/>
          <p:cNvSpPr txBox="1"/>
          <p:nvPr>
            <p:ph idx="4" type="subTitle"/>
          </p:nvPr>
        </p:nvSpPr>
        <p:spPr>
          <a:xfrm>
            <a:off x="4482800" y="3428650"/>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22" name="Google Shape;622;p35"/>
          <p:cNvSpPr txBox="1"/>
          <p:nvPr>
            <p:ph idx="5" type="subTitle"/>
          </p:nvPr>
        </p:nvSpPr>
        <p:spPr>
          <a:xfrm>
            <a:off x="4482800" y="3195787"/>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3" name="Google Shape;623;p35"/>
          <p:cNvSpPr txBox="1"/>
          <p:nvPr>
            <p:ph idx="6" type="subTitle"/>
          </p:nvPr>
        </p:nvSpPr>
        <p:spPr>
          <a:xfrm>
            <a:off x="4482800" y="2894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24" name="Google Shape;624;p35"/>
          <p:cNvSpPr txBox="1"/>
          <p:nvPr>
            <p:ph idx="7" type="subTitle"/>
          </p:nvPr>
        </p:nvSpPr>
        <p:spPr>
          <a:xfrm>
            <a:off x="4482800" y="2662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5" name="Google Shape;625;p35"/>
          <p:cNvSpPr txBox="1"/>
          <p:nvPr>
            <p:ph idx="8" type="subTitle"/>
          </p:nvPr>
        </p:nvSpPr>
        <p:spPr>
          <a:xfrm>
            <a:off x="4482800" y="2361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26" name="Google Shape;626;p35"/>
          <p:cNvSpPr txBox="1"/>
          <p:nvPr>
            <p:ph idx="9" type="subTitle"/>
          </p:nvPr>
        </p:nvSpPr>
        <p:spPr>
          <a:xfrm>
            <a:off x="4482800" y="2129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7" name="Google Shape;627;p35"/>
          <p:cNvSpPr txBox="1"/>
          <p:nvPr>
            <p:ph idx="13" type="subTitle"/>
          </p:nvPr>
        </p:nvSpPr>
        <p:spPr>
          <a:xfrm>
            <a:off x="4482800" y="1829238"/>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28" name="Google Shape;628;p35"/>
          <p:cNvSpPr txBox="1"/>
          <p:nvPr>
            <p:ph idx="14" type="subTitle"/>
          </p:nvPr>
        </p:nvSpPr>
        <p:spPr>
          <a:xfrm>
            <a:off x="4482800" y="1596375"/>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29" name="Google Shape;629;p35"/>
          <p:cNvSpPr txBox="1"/>
          <p:nvPr>
            <p:ph idx="15" type="subTitle"/>
          </p:nvPr>
        </p:nvSpPr>
        <p:spPr>
          <a:xfrm>
            <a:off x="4482800" y="129661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630" name="Google Shape;630;p35"/>
          <p:cNvSpPr txBox="1"/>
          <p:nvPr>
            <p:ph idx="16" type="subTitle"/>
          </p:nvPr>
        </p:nvSpPr>
        <p:spPr>
          <a:xfrm>
            <a:off x="4482800" y="106375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31" name="Google Shape;631;p35"/>
          <p:cNvSpPr txBox="1"/>
          <p:nvPr>
            <p:ph idx="17"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632" name="Google Shape;63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633" name="Shape 633"/>
        <p:cNvGrpSpPr/>
        <p:nvPr/>
      </p:nvGrpSpPr>
      <p:grpSpPr>
        <a:xfrm>
          <a:off x="0" y="0"/>
          <a:ext cx="0" cy="0"/>
          <a:chOff x="0" y="0"/>
          <a:chExt cx="0" cy="0"/>
        </a:xfrm>
      </p:grpSpPr>
      <p:sp>
        <p:nvSpPr>
          <p:cNvPr id="634" name="Google Shape;634;p36"/>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5" name="Google Shape;635;p36"/>
          <p:cNvSpPr/>
          <p:nvPr>
            <p:ph idx="2" type="pic"/>
          </p:nvPr>
        </p:nvSpPr>
        <p:spPr>
          <a:xfrm>
            <a:off x="6702600" y="-16150"/>
            <a:ext cx="2441400" cy="2574600"/>
          </a:xfrm>
          <a:prstGeom prst="rect">
            <a:avLst/>
          </a:prstGeom>
          <a:noFill/>
          <a:ln>
            <a:noFill/>
          </a:ln>
        </p:spPr>
      </p:sp>
      <p:sp>
        <p:nvSpPr>
          <p:cNvPr id="636" name="Google Shape;636;p36"/>
          <p:cNvSpPr txBox="1"/>
          <p:nvPr>
            <p:ph idx="1" type="subTitle"/>
          </p:nvPr>
        </p:nvSpPr>
        <p:spPr>
          <a:xfrm>
            <a:off x="115025" y="1739375"/>
            <a:ext cx="3460800" cy="1776600"/>
          </a:xfrm>
          <a:prstGeom prst="rect">
            <a:avLst/>
          </a:prstGeom>
        </p:spPr>
        <p:txBody>
          <a:bodyPr anchorCtr="0" anchor="t" bIns="0" lIns="91425" spcFirstLastPara="1" rIns="91425" wrap="square" tIns="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p:txBody>
      </p:sp>
      <p:sp>
        <p:nvSpPr>
          <p:cNvPr id="637" name="Google Shape;637;p36"/>
          <p:cNvSpPr txBox="1"/>
          <p:nvPr>
            <p:ph idx="3" type="subTitle"/>
          </p:nvPr>
        </p:nvSpPr>
        <p:spPr>
          <a:xfrm>
            <a:off x="115025" y="3869063"/>
            <a:ext cx="3460800" cy="8004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638" name="Google Shape;638;p36"/>
          <p:cNvSpPr txBox="1"/>
          <p:nvPr>
            <p:ph type="title"/>
          </p:nvPr>
        </p:nvSpPr>
        <p:spPr>
          <a:xfrm>
            <a:off x="3656050" y="1739375"/>
            <a:ext cx="2960700" cy="237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39" name="Google Shape;639;p36"/>
          <p:cNvSpPr txBox="1"/>
          <p:nvPr>
            <p:ph idx="4" type="title"/>
          </p:nvPr>
        </p:nvSpPr>
        <p:spPr>
          <a:xfrm>
            <a:off x="3656050" y="2786778"/>
            <a:ext cx="29607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40" name="Google Shape;640;p36"/>
          <p:cNvSpPr txBox="1"/>
          <p:nvPr>
            <p:ph idx="5" type="title"/>
          </p:nvPr>
        </p:nvSpPr>
        <p:spPr>
          <a:xfrm>
            <a:off x="3624425" y="4231975"/>
            <a:ext cx="9006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41" name="Google Shape;641;p36"/>
          <p:cNvSpPr txBox="1"/>
          <p:nvPr>
            <p:ph idx="6" type="title"/>
          </p:nvPr>
        </p:nvSpPr>
        <p:spPr>
          <a:xfrm>
            <a:off x="115025" y="1079975"/>
            <a:ext cx="6055500" cy="492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642" name="Google Shape;642;p36"/>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43" name="Google Shape;643;p36"/>
          <p:cNvSpPr txBox="1"/>
          <p:nvPr>
            <p:ph idx="8" type="title"/>
          </p:nvPr>
        </p:nvSpPr>
        <p:spPr>
          <a:xfrm>
            <a:off x="115025" y="473240"/>
            <a:ext cx="6055500" cy="577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44" name="Google Shape;644;p36"/>
          <p:cNvSpPr txBox="1"/>
          <p:nvPr>
            <p:ph idx="9" type="title"/>
          </p:nvPr>
        </p:nvSpPr>
        <p:spPr>
          <a:xfrm>
            <a:off x="115025" y="3631463"/>
            <a:ext cx="3460800" cy="237600"/>
          </a:xfrm>
          <a:prstGeom prst="rect">
            <a:avLst/>
          </a:prstGeom>
        </p:spPr>
        <p:txBody>
          <a:bodyPr anchorCtr="0" anchor="t" bIns="0" lIns="91425" spcFirstLastPara="1" rIns="0" wrap="square" tIns="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645" name="Google Shape;645;p36"/>
          <p:cNvSpPr txBox="1"/>
          <p:nvPr>
            <p:ph idx="13" type="subTitle"/>
          </p:nvPr>
        </p:nvSpPr>
        <p:spPr>
          <a:xfrm>
            <a:off x="6751650" y="259910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46" name="Google Shape;646;p36"/>
          <p:cNvSpPr txBox="1"/>
          <p:nvPr>
            <p:ph idx="14" type="subTitle"/>
          </p:nvPr>
        </p:nvSpPr>
        <p:spPr>
          <a:xfrm>
            <a:off x="6751650" y="291237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47" name="Google Shape;647;p36"/>
          <p:cNvSpPr txBox="1"/>
          <p:nvPr>
            <p:ph idx="15" type="subTitle"/>
          </p:nvPr>
        </p:nvSpPr>
        <p:spPr>
          <a:xfrm>
            <a:off x="6751650" y="3225655"/>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48" name="Google Shape;648;p36"/>
          <p:cNvSpPr txBox="1"/>
          <p:nvPr>
            <p:ph idx="16" type="subTitle"/>
          </p:nvPr>
        </p:nvSpPr>
        <p:spPr>
          <a:xfrm>
            <a:off x="6751650" y="3538932"/>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49" name="Google Shape;649;p36"/>
          <p:cNvSpPr txBox="1"/>
          <p:nvPr>
            <p:ph idx="17" type="subTitle"/>
          </p:nvPr>
        </p:nvSpPr>
        <p:spPr>
          <a:xfrm>
            <a:off x="6751650" y="385221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50" name="Google Shape;650;p36"/>
          <p:cNvSpPr txBox="1"/>
          <p:nvPr>
            <p:ph idx="18" type="subTitle"/>
          </p:nvPr>
        </p:nvSpPr>
        <p:spPr>
          <a:xfrm>
            <a:off x="6751650" y="416548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651" name="Google Shape;651;p36"/>
          <p:cNvSpPr txBox="1"/>
          <p:nvPr>
            <p:ph idx="19"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652" name="Google Shape;65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653" name="Shape 653"/>
        <p:cNvGrpSpPr/>
        <p:nvPr/>
      </p:nvGrpSpPr>
      <p:grpSpPr>
        <a:xfrm>
          <a:off x="0" y="0"/>
          <a:ext cx="0" cy="0"/>
          <a:chOff x="0" y="0"/>
          <a:chExt cx="0" cy="0"/>
        </a:xfrm>
      </p:grpSpPr>
      <p:sp>
        <p:nvSpPr>
          <p:cNvPr id="654" name="Google Shape;654;p37"/>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5" name="Google Shape;655;p37"/>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656" name="Google Shape;656;p37"/>
          <p:cNvSpPr/>
          <p:nvPr>
            <p:ph idx="2" type="pic"/>
          </p:nvPr>
        </p:nvSpPr>
        <p:spPr>
          <a:xfrm>
            <a:off x="5457500" y="0"/>
            <a:ext cx="3686400" cy="5143500"/>
          </a:xfrm>
          <a:prstGeom prst="rect">
            <a:avLst/>
          </a:prstGeom>
          <a:noFill/>
          <a:ln>
            <a:noFill/>
          </a:ln>
        </p:spPr>
      </p:sp>
      <p:sp>
        <p:nvSpPr>
          <p:cNvPr id="657" name="Google Shape;657;p37"/>
          <p:cNvSpPr txBox="1"/>
          <p:nvPr>
            <p:ph idx="1" type="body"/>
          </p:nvPr>
        </p:nvSpPr>
        <p:spPr>
          <a:xfrm>
            <a:off x="115025" y="1743625"/>
            <a:ext cx="2094000" cy="2864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658" name="Google Shape;658;p37"/>
          <p:cNvSpPr txBox="1"/>
          <p:nvPr>
            <p:ph idx="3" type="body"/>
          </p:nvPr>
        </p:nvSpPr>
        <p:spPr>
          <a:xfrm>
            <a:off x="2276600" y="1743625"/>
            <a:ext cx="2904900" cy="28647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659" name="Google Shape;659;p3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660" name="Google Shape;660;p37"/>
          <p:cNvSpPr txBox="1"/>
          <p:nvPr>
            <p:ph idx="4" type="title"/>
          </p:nvPr>
        </p:nvSpPr>
        <p:spPr>
          <a:xfrm>
            <a:off x="115025" y="502775"/>
            <a:ext cx="51255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61" name="Google Shape;661;p37"/>
          <p:cNvSpPr txBox="1"/>
          <p:nvPr>
            <p:ph idx="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662" name="Google Shape;66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Sora Light"/>
                <a:ea typeface="Sora Light"/>
                <a:cs typeface="Sora Light"/>
                <a:sym typeface="Sora Light"/>
              </a:defRPr>
            </a:lvl1pPr>
            <a:lvl2pPr lvl="1">
              <a:buNone/>
              <a:defRPr>
                <a:latin typeface="Sora Light"/>
                <a:ea typeface="Sora Light"/>
                <a:cs typeface="Sora Light"/>
                <a:sym typeface="Sora Light"/>
              </a:defRPr>
            </a:lvl2pPr>
            <a:lvl3pPr lvl="2">
              <a:buNone/>
              <a:defRPr>
                <a:latin typeface="Sora Light"/>
                <a:ea typeface="Sora Light"/>
                <a:cs typeface="Sora Light"/>
                <a:sym typeface="Sora Light"/>
              </a:defRPr>
            </a:lvl3pPr>
            <a:lvl4pPr lvl="3">
              <a:buNone/>
              <a:defRPr>
                <a:latin typeface="Sora Light"/>
                <a:ea typeface="Sora Light"/>
                <a:cs typeface="Sora Light"/>
                <a:sym typeface="Sora Light"/>
              </a:defRPr>
            </a:lvl4pPr>
            <a:lvl5pPr lvl="4">
              <a:buNone/>
              <a:defRPr>
                <a:latin typeface="Sora Light"/>
                <a:ea typeface="Sora Light"/>
                <a:cs typeface="Sora Light"/>
                <a:sym typeface="Sora Light"/>
              </a:defRPr>
            </a:lvl5pPr>
            <a:lvl6pPr lvl="5">
              <a:buNone/>
              <a:defRPr>
                <a:latin typeface="Sora Light"/>
                <a:ea typeface="Sora Light"/>
                <a:cs typeface="Sora Light"/>
                <a:sym typeface="Sora Light"/>
              </a:defRPr>
            </a:lvl6pPr>
            <a:lvl7pPr lvl="6">
              <a:buNone/>
              <a:defRPr>
                <a:latin typeface="Sora Light"/>
                <a:ea typeface="Sora Light"/>
                <a:cs typeface="Sora Light"/>
                <a:sym typeface="Sora Light"/>
              </a:defRPr>
            </a:lvl7pPr>
            <a:lvl8pPr lvl="7">
              <a:buNone/>
              <a:defRPr>
                <a:latin typeface="Sora Light"/>
                <a:ea typeface="Sora Light"/>
                <a:cs typeface="Sora Light"/>
                <a:sym typeface="Sora Light"/>
              </a:defRPr>
            </a:lvl8pPr>
            <a:lvl9pPr lvl="8">
              <a:buNone/>
              <a:defRPr>
                <a:latin typeface="Sora Light"/>
                <a:ea typeface="Sora Light"/>
                <a:cs typeface="Sora Light"/>
                <a:sym typeface="Sora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663" name="Shape 663"/>
        <p:cNvGrpSpPr/>
        <p:nvPr/>
      </p:nvGrpSpPr>
      <p:grpSpPr>
        <a:xfrm>
          <a:off x="0" y="0"/>
          <a:ext cx="0" cy="0"/>
          <a:chOff x="0" y="0"/>
          <a:chExt cx="0" cy="0"/>
        </a:xfrm>
      </p:grpSpPr>
      <p:grpSp>
        <p:nvGrpSpPr>
          <p:cNvPr id="664" name="Google Shape;664;p38"/>
          <p:cNvGrpSpPr/>
          <p:nvPr/>
        </p:nvGrpSpPr>
        <p:grpSpPr>
          <a:xfrm>
            <a:off x="7704171" y="1036593"/>
            <a:ext cx="1439893" cy="3234395"/>
            <a:chOff x="461225" y="3249175"/>
            <a:chExt cx="1110600" cy="2221578"/>
          </a:xfrm>
        </p:grpSpPr>
        <p:grpSp>
          <p:nvGrpSpPr>
            <p:cNvPr id="665" name="Google Shape;665;p38"/>
            <p:cNvGrpSpPr/>
            <p:nvPr/>
          </p:nvGrpSpPr>
          <p:grpSpPr>
            <a:xfrm>
              <a:off x="831422" y="3249175"/>
              <a:ext cx="740403" cy="2221578"/>
              <a:chOff x="831422" y="3249175"/>
              <a:chExt cx="740403" cy="2221578"/>
            </a:xfrm>
          </p:grpSpPr>
          <p:sp>
            <p:nvSpPr>
              <p:cNvPr id="666" name="Google Shape;666;p38"/>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67" name="Google Shape;667;p38"/>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68" name="Google Shape;668;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69" name="Google Shape;669;p38"/>
            <p:cNvGrpSpPr/>
            <p:nvPr/>
          </p:nvGrpSpPr>
          <p:grpSpPr>
            <a:xfrm>
              <a:off x="461225" y="3619500"/>
              <a:ext cx="1110600" cy="370200"/>
              <a:chOff x="461225" y="3249175"/>
              <a:chExt cx="1110600" cy="370200"/>
            </a:xfrm>
          </p:grpSpPr>
          <p:sp>
            <p:nvSpPr>
              <p:cNvPr id="670" name="Google Shape;670;p3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71" name="Google Shape;671;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72" name="Google Shape;672;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73" name="Google Shape;673;p38"/>
            <p:cNvGrpSpPr/>
            <p:nvPr/>
          </p:nvGrpSpPr>
          <p:grpSpPr>
            <a:xfrm>
              <a:off x="461225" y="3989700"/>
              <a:ext cx="1110600" cy="1110726"/>
              <a:chOff x="461225" y="3249175"/>
              <a:chExt cx="1110600" cy="1110726"/>
            </a:xfrm>
          </p:grpSpPr>
          <p:sp>
            <p:nvSpPr>
              <p:cNvPr id="674" name="Google Shape;674;p38"/>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75" name="Google Shape;675;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76" name="Google Shape;676;p3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77" name="Google Shape;677;p38"/>
            <p:cNvGrpSpPr/>
            <p:nvPr/>
          </p:nvGrpSpPr>
          <p:grpSpPr>
            <a:xfrm>
              <a:off x="831422" y="4360025"/>
              <a:ext cx="370203" cy="740520"/>
              <a:chOff x="831422" y="3249175"/>
              <a:chExt cx="370203" cy="740520"/>
            </a:xfrm>
          </p:grpSpPr>
          <p:sp>
            <p:nvSpPr>
              <p:cNvPr id="678" name="Google Shape;678;p38"/>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79" name="Google Shape;679;p3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sp>
        <p:nvSpPr>
          <p:cNvPr id="680" name="Google Shape;680;p38"/>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81" name="Google Shape;681;p3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82" name="Google Shape;682;p38"/>
          <p:cNvSpPr txBox="1"/>
          <p:nvPr>
            <p:ph idx="2" type="title"/>
          </p:nvPr>
        </p:nvSpPr>
        <p:spPr>
          <a:xfrm>
            <a:off x="115025" y="502775"/>
            <a:ext cx="6055500" cy="840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83" name="Google Shape;683;p38"/>
          <p:cNvSpPr txBox="1"/>
          <p:nvPr>
            <p:ph idx="3" type="title"/>
          </p:nvPr>
        </p:nvSpPr>
        <p:spPr>
          <a:xfrm>
            <a:off x="115025"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684" name="Google Shape;684;p38"/>
          <p:cNvSpPr txBox="1"/>
          <p:nvPr>
            <p:ph idx="4" type="title"/>
          </p:nvPr>
        </p:nvSpPr>
        <p:spPr>
          <a:xfrm>
            <a:off x="2634200"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p:txBody>
      </p:sp>
      <p:sp>
        <p:nvSpPr>
          <p:cNvPr id="685" name="Google Shape;685;p38"/>
          <p:cNvSpPr txBox="1"/>
          <p:nvPr>
            <p:ph idx="5" type="title"/>
          </p:nvPr>
        </p:nvSpPr>
        <p:spPr>
          <a:xfrm>
            <a:off x="5169188"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686" name="Google Shape;686;p38"/>
          <p:cNvSpPr txBox="1"/>
          <p:nvPr>
            <p:ph idx="1" type="body"/>
          </p:nvPr>
        </p:nvSpPr>
        <p:spPr>
          <a:xfrm>
            <a:off x="115025"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87" name="Google Shape;687;p38"/>
          <p:cNvSpPr txBox="1"/>
          <p:nvPr>
            <p:ph idx="6" type="body"/>
          </p:nvPr>
        </p:nvSpPr>
        <p:spPr>
          <a:xfrm>
            <a:off x="115025"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88" name="Google Shape;688;p38"/>
          <p:cNvSpPr txBox="1"/>
          <p:nvPr>
            <p:ph idx="7" type="body"/>
          </p:nvPr>
        </p:nvSpPr>
        <p:spPr>
          <a:xfrm>
            <a:off x="2634200"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89" name="Google Shape;689;p38"/>
          <p:cNvSpPr txBox="1"/>
          <p:nvPr>
            <p:ph idx="8" type="body"/>
          </p:nvPr>
        </p:nvSpPr>
        <p:spPr>
          <a:xfrm>
            <a:off x="2634200"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90" name="Google Shape;690;p38"/>
          <p:cNvSpPr txBox="1"/>
          <p:nvPr>
            <p:ph idx="9" type="body"/>
          </p:nvPr>
        </p:nvSpPr>
        <p:spPr>
          <a:xfrm>
            <a:off x="5169188"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91" name="Google Shape;691;p38"/>
          <p:cNvSpPr txBox="1"/>
          <p:nvPr>
            <p:ph idx="13" type="body"/>
          </p:nvPr>
        </p:nvSpPr>
        <p:spPr>
          <a:xfrm>
            <a:off x="5169188"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92" name="Google Shape;692;p38"/>
          <p:cNvSpPr txBox="1"/>
          <p:nvPr>
            <p:ph idx="14"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693" name="Google Shape;69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latin typeface="Sora ExtraLight"/>
                <a:ea typeface="Sora ExtraLight"/>
                <a:cs typeface="Sora ExtraLight"/>
                <a:sym typeface="Sora ExtraLight"/>
              </a:defRPr>
            </a:lvl1pPr>
            <a:lvl2pPr lvl="1">
              <a:buNone/>
              <a:defRPr>
                <a:solidFill>
                  <a:schemeClr val="dk2"/>
                </a:solidFill>
                <a:latin typeface="Sora ExtraLight"/>
                <a:ea typeface="Sora ExtraLight"/>
                <a:cs typeface="Sora ExtraLight"/>
                <a:sym typeface="Sora ExtraLight"/>
              </a:defRPr>
            </a:lvl2pPr>
            <a:lvl3pPr lvl="2">
              <a:buNone/>
              <a:defRPr>
                <a:solidFill>
                  <a:schemeClr val="dk2"/>
                </a:solidFill>
                <a:latin typeface="Sora ExtraLight"/>
                <a:ea typeface="Sora ExtraLight"/>
                <a:cs typeface="Sora ExtraLight"/>
                <a:sym typeface="Sora ExtraLight"/>
              </a:defRPr>
            </a:lvl3pPr>
            <a:lvl4pPr lvl="3">
              <a:buNone/>
              <a:defRPr>
                <a:solidFill>
                  <a:schemeClr val="dk2"/>
                </a:solidFill>
                <a:latin typeface="Sora ExtraLight"/>
                <a:ea typeface="Sora ExtraLight"/>
                <a:cs typeface="Sora ExtraLight"/>
                <a:sym typeface="Sora ExtraLight"/>
              </a:defRPr>
            </a:lvl4pPr>
            <a:lvl5pPr lvl="4">
              <a:buNone/>
              <a:defRPr>
                <a:solidFill>
                  <a:schemeClr val="dk2"/>
                </a:solidFill>
                <a:latin typeface="Sora ExtraLight"/>
                <a:ea typeface="Sora ExtraLight"/>
                <a:cs typeface="Sora ExtraLight"/>
                <a:sym typeface="Sora ExtraLight"/>
              </a:defRPr>
            </a:lvl5pPr>
            <a:lvl6pPr lvl="5">
              <a:buNone/>
              <a:defRPr>
                <a:solidFill>
                  <a:schemeClr val="dk2"/>
                </a:solidFill>
                <a:latin typeface="Sora ExtraLight"/>
                <a:ea typeface="Sora ExtraLight"/>
                <a:cs typeface="Sora ExtraLight"/>
                <a:sym typeface="Sora ExtraLight"/>
              </a:defRPr>
            </a:lvl6pPr>
            <a:lvl7pPr lvl="6">
              <a:buNone/>
              <a:defRPr>
                <a:solidFill>
                  <a:schemeClr val="dk2"/>
                </a:solidFill>
                <a:latin typeface="Sora ExtraLight"/>
                <a:ea typeface="Sora ExtraLight"/>
                <a:cs typeface="Sora ExtraLight"/>
                <a:sym typeface="Sora ExtraLight"/>
              </a:defRPr>
            </a:lvl7pPr>
            <a:lvl8pPr lvl="7">
              <a:buNone/>
              <a:defRPr>
                <a:solidFill>
                  <a:schemeClr val="dk2"/>
                </a:solidFill>
                <a:latin typeface="Sora ExtraLight"/>
                <a:ea typeface="Sora ExtraLight"/>
                <a:cs typeface="Sora ExtraLight"/>
                <a:sym typeface="Sora ExtraLight"/>
              </a:defRPr>
            </a:lvl8pPr>
            <a:lvl9pPr lvl="8">
              <a:buNone/>
              <a:defRPr>
                <a:solidFill>
                  <a:schemeClr val="dk2"/>
                </a:solidFill>
                <a:latin typeface="Sora ExtraLight"/>
                <a:ea typeface="Sora ExtraLight"/>
                <a:cs typeface="Sora ExtraLight"/>
                <a:sym typeface="Sora Extra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694" name="Shape 694"/>
        <p:cNvGrpSpPr/>
        <p:nvPr/>
      </p:nvGrpSpPr>
      <p:grpSpPr>
        <a:xfrm>
          <a:off x="0" y="0"/>
          <a:ext cx="0" cy="0"/>
          <a:chOff x="0" y="0"/>
          <a:chExt cx="0" cy="0"/>
        </a:xfrm>
      </p:grpSpPr>
      <p:grpSp>
        <p:nvGrpSpPr>
          <p:cNvPr id="695" name="Google Shape;695;p39"/>
          <p:cNvGrpSpPr/>
          <p:nvPr/>
        </p:nvGrpSpPr>
        <p:grpSpPr>
          <a:xfrm>
            <a:off x="0" y="506850"/>
            <a:ext cx="930250" cy="2593175"/>
            <a:chOff x="0" y="506850"/>
            <a:chExt cx="930250" cy="2593175"/>
          </a:xfrm>
        </p:grpSpPr>
        <p:grpSp>
          <p:nvGrpSpPr>
            <p:cNvPr id="696" name="Google Shape;696;p39"/>
            <p:cNvGrpSpPr/>
            <p:nvPr/>
          </p:nvGrpSpPr>
          <p:grpSpPr>
            <a:xfrm>
              <a:off x="0" y="877050"/>
              <a:ext cx="930250" cy="2222975"/>
              <a:chOff x="1233650" y="2421900"/>
              <a:chExt cx="930250" cy="2222975"/>
            </a:xfrm>
          </p:grpSpPr>
          <p:grpSp>
            <p:nvGrpSpPr>
              <p:cNvPr id="697" name="Google Shape;697;p39"/>
              <p:cNvGrpSpPr/>
              <p:nvPr/>
            </p:nvGrpSpPr>
            <p:grpSpPr>
              <a:xfrm>
                <a:off x="1233650" y="2793625"/>
                <a:ext cx="560050" cy="1851250"/>
                <a:chOff x="1381975" y="3249175"/>
                <a:chExt cx="560050" cy="1851250"/>
              </a:xfrm>
            </p:grpSpPr>
            <p:sp>
              <p:nvSpPr>
                <p:cNvPr id="698" name="Google Shape;698;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9" name="Google Shape;699;p39"/>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700" name="Google Shape;700;p39"/>
                <p:cNvGrpSpPr/>
                <p:nvPr/>
              </p:nvGrpSpPr>
              <p:grpSpPr>
                <a:xfrm>
                  <a:off x="1381975" y="3989700"/>
                  <a:ext cx="560050" cy="1110725"/>
                  <a:chOff x="1381975" y="3249175"/>
                  <a:chExt cx="560050" cy="1110725"/>
                </a:xfrm>
              </p:grpSpPr>
              <p:sp>
                <p:nvSpPr>
                  <p:cNvPr id="701" name="Google Shape;701;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2" name="Google Shape;702;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3" name="Google Shape;703;p39"/>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04" name="Google Shape;704;p39"/>
                <p:cNvGrpSpPr/>
                <p:nvPr/>
              </p:nvGrpSpPr>
              <p:grpSpPr>
                <a:xfrm>
                  <a:off x="1381975" y="4360025"/>
                  <a:ext cx="560050" cy="370200"/>
                  <a:chOff x="1381975" y="3249175"/>
                  <a:chExt cx="560050" cy="370200"/>
                </a:xfrm>
              </p:grpSpPr>
              <p:sp>
                <p:nvSpPr>
                  <p:cNvPr id="705" name="Google Shape;705;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6" name="Google Shape;706;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07" name="Google Shape;707;p39"/>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08" name="Google Shape;708;p39"/>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09" name="Google Shape;709;p39"/>
          <p:cNvSpPr txBox="1"/>
          <p:nvPr>
            <p:ph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710" name="Google Shape;710;p39"/>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11" name="Google Shape;711;p39"/>
          <p:cNvSpPr txBox="1"/>
          <p:nvPr>
            <p:ph idx="2" type="subTitle"/>
          </p:nvPr>
        </p:nvSpPr>
        <p:spPr>
          <a:xfrm>
            <a:off x="2942250"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712" name="Google Shape;712;p39"/>
          <p:cNvSpPr txBox="1"/>
          <p:nvPr>
            <p:ph idx="3" type="subTitle"/>
          </p:nvPr>
        </p:nvSpPr>
        <p:spPr>
          <a:xfrm>
            <a:off x="1078950"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713" name="Google Shape;713;p39"/>
          <p:cNvSpPr txBox="1"/>
          <p:nvPr>
            <p:ph idx="4" type="subTitle"/>
          </p:nvPr>
        </p:nvSpPr>
        <p:spPr>
          <a:xfrm>
            <a:off x="4798644"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714" name="Google Shape;714;p39"/>
          <p:cNvSpPr txBox="1"/>
          <p:nvPr>
            <p:ph idx="5" type="subTitle"/>
          </p:nvPr>
        </p:nvSpPr>
        <p:spPr>
          <a:xfrm>
            <a:off x="294225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715" name="Google Shape;715;p39"/>
          <p:cNvSpPr txBox="1"/>
          <p:nvPr>
            <p:ph idx="6" type="subTitle"/>
          </p:nvPr>
        </p:nvSpPr>
        <p:spPr>
          <a:xfrm>
            <a:off x="6671581"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716" name="Google Shape;716;p39"/>
          <p:cNvSpPr txBox="1"/>
          <p:nvPr>
            <p:ph idx="7" type="subTitle"/>
          </p:nvPr>
        </p:nvSpPr>
        <p:spPr>
          <a:xfrm>
            <a:off x="479864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717" name="Google Shape;717;p39"/>
          <p:cNvGrpSpPr/>
          <p:nvPr/>
        </p:nvGrpSpPr>
        <p:grpSpPr>
          <a:xfrm rot="5400000">
            <a:off x="7381575" y="-838700"/>
            <a:ext cx="930250" cy="2591775"/>
            <a:chOff x="0" y="508250"/>
            <a:chExt cx="930250" cy="2591775"/>
          </a:xfrm>
        </p:grpSpPr>
        <p:grpSp>
          <p:nvGrpSpPr>
            <p:cNvPr id="718" name="Google Shape;718;p39"/>
            <p:cNvGrpSpPr/>
            <p:nvPr/>
          </p:nvGrpSpPr>
          <p:grpSpPr>
            <a:xfrm>
              <a:off x="0" y="877050"/>
              <a:ext cx="930250" cy="2222975"/>
              <a:chOff x="1233650" y="2421900"/>
              <a:chExt cx="930250" cy="2222975"/>
            </a:xfrm>
          </p:grpSpPr>
          <p:grpSp>
            <p:nvGrpSpPr>
              <p:cNvPr id="719" name="Google Shape;719;p39"/>
              <p:cNvGrpSpPr/>
              <p:nvPr/>
            </p:nvGrpSpPr>
            <p:grpSpPr>
              <a:xfrm>
                <a:off x="1233650" y="2793625"/>
                <a:ext cx="930250" cy="1851250"/>
                <a:chOff x="1381975" y="3249175"/>
                <a:chExt cx="930250" cy="1851250"/>
              </a:xfrm>
            </p:grpSpPr>
            <p:grpSp>
              <p:nvGrpSpPr>
                <p:cNvPr id="720" name="Google Shape;720;p39"/>
                <p:cNvGrpSpPr/>
                <p:nvPr/>
              </p:nvGrpSpPr>
              <p:grpSpPr>
                <a:xfrm>
                  <a:off x="1571825" y="3249175"/>
                  <a:ext cx="740400" cy="370200"/>
                  <a:chOff x="1571825" y="3249175"/>
                  <a:chExt cx="740400" cy="370200"/>
                </a:xfrm>
              </p:grpSpPr>
              <p:sp>
                <p:nvSpPr>
                  <p:cNvPr id="721" name="Google Shape;721;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2" name="Google Shape;722;p3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23" name="Google Shape;723;p39"/>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724" name="Google Shape;724;p39"/>
                <p:cNvGrpSpPr/>
                <p:nvPr/>
              </p:nvGrpSpPr>
              <p:grpSpPr>
                <a:xfrm>
                  <a:off x="1381975" y="3989700"/>
                  <a:ext cx="560050" cy="1110725"/>
                  <a:chOff x="1381975" y="3249175"/>
                  <a:chExt cx="560050" cy="1110725"/>
                </a:xfrm>
              </p:grpSpPr>
              <p:sp>
                <p:nvSpPr>
                  <p:cNvPr id="725" name="Google Shape;725;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6" name="Google Shape;726;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7" name="Google Shape;727;p39"/>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8" name="Google Shape;728;p39"/>
                <p:cNvGrpSpPr/>
                <p:nvPr/>
              </p:nvGrpSpPr>
              <p:grpSpPr>
                <a:xfrm>
                  <a:off x="1381975" y="4360025"/>
                  <a:ext cx="560050" cy="370200"/>
                  <a:chOff x="1381975" y="3249175"/>
                  <a:chExt cx="560050" cy="370200"/>
                </a:xfrm>
              </p:grpSpPr>
              <p:sp>
                <p:nvSpPr>
                  <p:cNvPr id="729" name="Google Shape;729;p39"/>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0" name="Google Shape;730;p3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31" name="Google Shape;731;p39"/>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32" name="Google Shape;732;p39"/>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33" name="Google Shape;733;p39"/>
          <p:cNvSpPr txBox="1"/>
          <p:nvPr>
            <p:ph idx="8" type="subTitle"/>
          </p:nvPr>
        </p:nvSpPr>
        <p:spPr>
          <a:xfrm>
            <a:off x="6671579"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734" name="Google Shape;734;p39"/>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735" name="Google Shape;735;p39"/>
          <p:cNvCxnSpPr/>
          <p:nvPr/>
        </p:nvCxnSpPr>
        <p:spPr>
          <a:xfrm>
            <a:off x="1865850" y="392700"/>
            <a:ext cx="0" cy="390300"/>
          </a:xfrm>
          <a:prstGeom prst="straightConnector1">
            <a:avLst/>
          </a:prstGeom>
          <a:noFill/>
          <a:ln cap="flat" cmpd="sng" w="19050">
            <a:solidFill>
              <a:schemeClr val="accent3"/>
            </a:solidFill>
            <a:prstDash val="solid"/>
            <a:round/>
            <a:headEnd len="med" w="med" type="none"/>
            <a:tailEnd len="med" w="med" type="none"/>
          </a:ln>
        </p:spPr>
      </p:cxnSp>
      <p:sp>
        <p:nvSpPr>
          <p:cNvPr id="736" name="Google Shape;736;p39"/>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7" name="Google Shape;737;p39"/>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8" name="Google Shape;738;p39"/>
          <p:cNvSpPr txBox="1"/>
          <p:nvPr>
            <p:ph idx="13" type="subTitle"/>
          </p:nvPr>
        </p:nvSpPr>
        <p:spPr>
          <a:xfrm>
            <a:off x="1078938"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739" name="Google Shape;739;p39"/>
          <p:cNvSpPr txBox="1"/>
          <p:nvPr>
            <p:ph idx="14" type="title"/>
          </p:nvPr>
        </p:nvSpPr>
        <p:spPr>
          <a:xfrm>
            <a:off x="348450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740" name="Google Shape;740;p39"/>
          <p:cNvSpPr txBox="1"/>
          <p:nvPr>
            <p:ph idx="15" type="title"/>
          </p:nvPr>
        </p:nvSpPr>
        <p:spPr>
          <a:xfrm>
            <a:off x="720420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BM Plex Sans"/>
              <a:buNone/>
              <a:defRPr b="1" sz="1800"/>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p:txBody>
      </p:sp>
      <p:sp>
        <p:nvSpPr>
          <p:cNvPr id="741" name="Google Shape;741;p39"/>
          <p:cNvSpPr txBox="1"/>
          <p:nvPr>
            <p:ph idx="16" type="title"/>
          </p:nvPr>
        </p:nvSpPr>
        <p:spPr>
          <a:xfrm>
            <a:off x="534435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742" name="Google Shape;742;p39"/>
          <p:cNvSpPr txBox="1"/>
          <p:nvPr>
            <p:ph idx="17" type="title"/>
          </p:nvPr>
        </p:nvSpPr>
        <p:spPr>
          <a:xfrm>
            <a:off x="162465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743" name="Google Shape;743;p39"/>
          <p:cNvSpPr txBox="1"/>
          <p:nvPr>
            <p:ph idx="1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744" name="Google Shape;74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175">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745" name="Shape 745"/>
        <p:cNvGrpSpPr/>
        <p:nvPr/>
      </p:nvGrpSpPr>
      <p:grpSpPr>
        <a:xfrm>
          <a:off x="0" y="0"/>
          <a:ext cx="0" cy="0"/>
          <a:chOff x="0" y="0"/>
          <a:chExt cx="0" cy="0"/>
        </a:xfrm>
      </p:grpSpPr>
      <p:sp>
        <p:nvSpPr>
          <p:cNvPr id="746" name="Google Shape;746;p40"/>
          <p:cNvSpPr txBox="1"/>
          <p:nvPr>
            <p:ph idx="1" type="body"/>
          </p:nvPr>
        </p:nvSpPr>
        <p:spPr>
          <a:xfrm>
            <a:off x="1867950"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7" name="Google Shape;747;p40"/>
          <p:cNvSpPr txBox="1"/>
          <p:nvPr>
            <p:ph idx="2" type="body"/>
          </p:nvPr>
        </p:nvSpPr>
        <p:spPr>
          <a:xfrm>
            <a:off x="1867950"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8" name="Google Shape;748;p40"/>
          <p:cNvSpPr txBox="1"/>
          <p:nvPr>
            <p:ph idx="3" type="body"/>
          </p:nvPr>
        </p:nvSpPr>
        <p:spPr>
          <a:xfrm>
            <a:off x="5297575"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9" name="Google Shape;749;p40"/>
          <p:cNvSpPr txBox="1"/>
          <p:nvPr>
            <p:ph idx="4" type="body"/>
          </p:nvPr>
        </p:nvSpPr>
        <p:spPr>
          <a:xfrm>
            <a:off x="5297575"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750" name="Google Shape;750;p40"/>
          <p:cNvGrpSpPr/>
          <p:nvPr/>
        </p:nvGrpSpPr>
        <p:grpSpPr>
          <a:xfrm>
            <a:off x="7073603" y="0"/>
            <a:ext cx="2070408" cy="1617374"/>
            <a:chOff x="6787102" y="-57263"/>
            <a:chExt cx="2403260" cy="1877393"/>
          </a:xfrm>
        </p:grpSpPr>
        <p:grpSp>
          <p:nvGrpSpPr>
            <p:cNvPr id="751" name="Google Shape;751;p40"/>
            <p:cNvGrpSpPr/>
            <p:nvPr/>
          </p:nvGrpSpPr>
          <p:grpSpPr>
            <a:xfrm rot="10800000">
              <a:off x="8286413" y="1320355"/>
              <a:ext cx="903863" cy="499775"/>
              <a:chOff x="532097" y="3249175"/>
              <a:chExt cx="669528" cy="370204"/>
            </a:xfrm>
          </p:grpSpPr>
          <p:sp>
            <p:nvSpPr>
              <p:cNvPr id="752" name="Google Shape;752;p40"/>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3" name="Google Shape;753;p4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54" name="Google Shape;754;p40"/>
            <p:cNvGrpSpPr/>
            <p:nvPr/>
          </p:nvGrpSpPr>
          <p:grpSpPr>
            <a:xfrm rot="10800000">
              <a:off x="6787103" y="820419"/>
              <a:ext cx="2402289" cy="499772"/>
              <a:chOff x="532752" y="3249175"/>
              <a:chExt cx="1779473" cy="370202"/>
            </a:xfrm>
          </p:grpSpPr>
          <p:sp>
            <p:nvSpPr>
              <p:cNvPr id="755" name="Google Shape;755;p40"/>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6" name="Google Shape;756;p4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7" name="Google Shape;757;p4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8" name="Google Shape;758;p4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59" name="Google Shape;759;p40"/>
            <p:cNvGrpSpPr/>
            <p:nvPr/>
          </p:nvGrpSpPr>
          <p:grpSpPr>
            <a:xfrm rot="10800000">
              <a:off x="7286873" y="320651"/>
              <a:ext cx="1499310" cy="499770"/>
              <a:chOff x="831425" y="3249175"/>
              <a:chExt cx="1110600" cy="370200"/>
            </a:xfrm>
          </p:grpSpPr>
          <p:sp>
            <p:nvSpPr>
              <p:cNvPr id="760" name="Google Shape;760;p4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1" name="Google Shape;761;p4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2" name="Google Shape;762;p4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63" name="Google Shape;763;p40"/>
            <p:cNvGrpSpPr/>
            <p:nvPr/>
          </p:nvGrpSpPr>
          <p:grpSpPr>
            <a:xfrm rot="10800000">
              <a:off x="6787102" y="-57263"/>
              <a:ext cx="2403260" cy="377865"/>
              <a:chOff x="532032" y="3249173"/>
              <a:chExt cx="1780193" cy="370202"/>
            </a:xfrm>
          </p:grpSpPr>
          <p:sp>
            <p:nvSpPr>
              <p:cNvPr id="764" name="Google Shape;764;p40"/>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5" name="Google Shape;765;p40"/>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6" name="Google Shape;766;p4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7" name="Google Shape;767;p4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8" name="Google Shape;768;p4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69" name="Google Shape;769;p40"/>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0" name="Google Shape;770;p40"/>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1" name="Google Shape;771;p40"/>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2" name="Google Shape;772;p40"/>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3" name="Google Shape;773;p4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74" name="Google Shape;774;p40"/>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775" name="Google Shape;775;p40"/>
          <p:cNvSpPr txBox="1"/>
          <p:nvPr>
            <p:ph idx="6"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76" name="Google Shape;776;p40"/>
          <p:cNvSpPr txBox="1"/>
          <p:nvPr>
            <p:ph idx="7" type="subTitle"/>
          </p:nvPr>
        </p:nvSpPr>
        <p:spPr>
          <a:xfrm>
            <a:off x="1867950"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7" name="Google Shape;777;p40"/>
          <p:cNvSpPr txBox="1"/>
          <p:nvPr>
            <p:ph idx="8" type="subTitle"/>
          </p:nvPr>
        </p:nvSpPr>
        <p:spPr>
          <a:xfrm>
            <a:off x="1867950"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8" name="Google Shape;778;p40"/>
          <p:cNvSpPr txBox="1"/>
          <p:nvPr>
            <p:ph idx="9" type="subTitle"/>
          </p:nvPr>
        </p:nvSpPr>
        <p:spPr>
          <a:xfrm>
            <a:off x="5297575"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9" name="Google Shape;779;p40"/>
          <p:cNvSpPr txBox="1"/>
          <p:nvPr>
            <p:ph idx="13" type="subTitle"/>
          </p:nvPr>
        </p:nvSpPr>
        <p:spPr>
          <a:xfrm>
            <a:off x="5297575"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0" name="Google Shape;780;p40"/>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781" name="Google Shape;78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latin typeface="Sora ExtraLight"/>
                <a:ea typeface="Sora ExtraLight"/>
                <a:cs typeface="Sora ExtraLight"/>
                <a:sym typeface="Sora ExtraLight"/>
              </a:defRPr>
            </a:lvl1pPr>
            <a:lvl2pPr lvl="1">
              <a:buNone/>
              <a:defRPr>
                <a:solidFill>
                  <a:schemeClr val="dk2"/>
                </a:solidFill>
                <a:latin typeface="Sora ExtraLight"/>
                <a:ea typeface="Sora ExtraLight"/>
                <a:cs typeface="Sora ExtraLight"/>
                <a:sym typeface="Sora ExtraLight"/>
              </a:defRPr>
            </a:lvl2pPr>
            <a:lvl3pPr lvl="2">
              <a:buNone/>
              <a:defRPr>
                <a:solidFill>
                  <a:schemeClr val="dk2"/>
                </a:solidFill>
                <a:latin typeface="Sora ExtraLight"/>
                <a:ea typeface="Sora ExtraLight"/>
                <a:cs typeface="Sora ExtraLight"/>
                <a:sym typeface="Sora ExtraLight"/>
              </a:defRPr>
            </a:lvl3pPr>
            <a:lvl4pPr lvl="3">
              <a:buNone/>
              <a:defRPr>
                <a:solidFill>
                  <a:schemeClr val="dk2"/>
                </a:solidFill>
                <a:latin typeface="Sora ExtraLight"/>
                <a:ea typeface="Sora ExtraLight"/>
                <a:cs typeface="Sora ExtraLight"/>
                <a:sym typeface="Sora ExtraLight"/>
              </a:defRPr>
            </a:lvl4pPr>
            <a:lvl5pPr lvl="4">
              <a:buNone/>
              <a:defRPr>
                <a:solidFill>
                  <a:schemeClr val="dk2"/>
                </a:solidFill>
                <a:latin typeface="Sora ExtraLight"/>
                <a:ea typeface="Sora ExtraLight"/>
                <a:cs typeface="Sora ExtraLight"/>
                <a:sym typeface="Sora ExtraLight"/>
              </a:defRPr>
            </a:lvl5pPr>
            <a:lvl6pPr lvl="5">
              <a:buNone/>
              <a:defRPr>
                <a:solidFill>
                  <a:schemeClr val="dk2"/>
                </a:solidFill>
                <a:latin typeface="Sora ExtraLight"/>
                <a:ea typeface="Sora ExtraLight"/>
                <a:cs typeface="Sora ExtraLight"/>
                <a:sym typeface="Sora ExtraLight"/>
              </a:defRPr>
            </a:lvl6pPr>
            <a:lvl7pPr lvl="6">
              <a:buNone/>
              <a:defRPr>
                <a:solidFill>
                  <a:schemeClr val="dk2"/>
                </a:solidFill>
                <a:latin typeface="Sora ExtraLight"/>
                <a:ea typeface="Sora ExtraLight"/>
                <a:cs typeface="Sora ExtraLight"/>
                <a:sym typeface="Sora ExtraLight"/>
              </a:defRPr>
            </a:lvl7pPr>
            <a:lvl8pPr lvl="7">
              <a:buNone/>
              <a:defRPr>
                <a:solidFill>
                  <a:schemeClr val="dk2"/>
                </a:solidFill>
                <a:latin typeface="Sora ExtraLight"/>
                <a:ea typeface="Sora ExtraLight"/>
                <a:cs typeface="Sora ExtraLight"/>
                <a:sym typeface="Sora ExtraLight"/>
              </a:defRPr>
            </a:lvl8pPr>
            <a:lvl9pPr lvl="8">
              <a:buNone/>
              <a:defRPr>
                <a:solidFill>
                  <a:schemeClr val="dk2"/>
                </a:solidFill>
                <a:latin typeface="Sora ExtraLight"/>
                <a:ea typeface="Sora ExtraLight"/>
                <a:cs typeface="Sora ExtraLight"/>
                <a:sym typeface="Sora Extra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782" name="Shape 782"/>
        <p:cNvGrpSpPr/>
        <p:nvPr/>
      </p:nvGrpSpPr>
      <p:grpSpPr>
        <a:xfrm>
          <a:off x="0" y="0"/>
          <a:ext cx="0" cy="0"/>
          <a:chOff x="0" y="0"/>
          <a:chExt cx="0" cy="0"/>
        </a:xfrm>
      </p:grpSpPr>
      <p:sp>
        <p:nvSpPr>
          <p:cNvPr id="783" name="Google Shape;783;p41"/>
          <p:cNvSpPr txBox="1"/>
          <p:nvPr>
            <p:ph type="title"/>
          </p:nvPr>
        </p:nvSpPr>
        <p:spPr>
          <a:xfrm>
            <a:off x="104850" y="2155850"/>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84" name="Google Shape;784;p41"/>
          <p:cNvSpPr txBox="1"/>
          <p:nvPr>
            <p:ph idx="2" type="title"/>
          </p:nvPr>
        </p:nvSpPr>
        <p:spPr>
          <a:xfrm>
            <a:off x="1932925"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85" name="Google Shape;785;p41"/>
          <p:cNvSpPr txBox="1"/>
          <p:nvPr>
            <p:ph idx="3" type="title"/>
          </p:nvPr>
        </p:nvSpPr>
        <p:spPr>
          <a:xfrm>
            <a:off x="376100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86" name="Google Shape;786;p41"/>
          <p:cNvSpPr txBox="1"/>
          <p:nvPr>
            <p:ph idx="4" type="title"/>
          </p:nvPr>
        </p:nvSpPr>
        <p:spPr>
          <a:xfrm>
            <a:off x="560715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87" name="Google Shape;787;p41"/>
          <p:cNvSpPr txBox="1"/>
          <p:nvPr>
            <p:ph idx="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88" name="Google Shape;788;p41"/>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789" name="Google Shape;789;p41"/>
          <p:cNvCxnSpPr/>
          <p:nvPr/>
        </p:nvCxnSpPr>
        <p:spPr>
          <a:xfrm>
            <a:off x="1865850" y="392700"/>
            <a:ext cx="0" cy="390300"/>
          </a:xfrm>
          <a:prstGeom prst="straightConnector1">
            <a:avLst/>
          </a:prstGeom>
          <a:noFill/>
          <a:ln cap="flat" cmpd="sng" w="19050">
            <a:solidFill>
              <a:schemeClr val="accent6"/>
            </a:solidFill>
            <a:prstDash val="solid"/>
            <a:round/>
            <a:headEnd len="med" w="med" type="none"/>
            <a:tailEnd len="med" w="med" type="none"/>
          </a:ln>
        </p:spPr>
      </p:cxnSp>
      <p:grpSp>
        <p:nvGrpSpPr>
          <p:cNvPr id="790" name="Google Shape;790;p41"/>
          <p:cNvGrpSpPr/>
          <p:nvPr/>
        </p:nvGrpSpPr>
        <p:grpSpPr>
          <a:xfrm>
            <a:off x="7073603" y="0"/>
            <a:ext cx="2070408" cy="1617374"/>
            <a:chOff x="6787102" y="-57263"/>
            <a:chExt cx="2403260" cy="1877393"/>
          </a:xfrm>
        </p:grpSpPr>
        <p:grpSp>
          <p:nvGrpSpPr>
            <p:cNvPr id="791" name="Google Shape;791;p41"/>
            <p:cNvGrpSpPr/>
            <p:nvPr/>
          </p:nvGrpSpPr>
          <p:grpSpPr>
            <a:xfrm rot="10800000">
              <a:off x="8286413" y="1320355"/>
              <a:ext cx="903863" cy="499775"/>
              <a:chOff x="532097" y="3249175"/>
              <a:chExt cx="669528" cy="370204"/>
            </a:xfrm>
          </p:grpSpPr>
          <p:sp>
            <p:nvSpPr>
              <p:cNvPr id="792" name="Google Shape;792;p41"/>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93" name="Google Shape;793;p41"/>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94" name="Google Shape;794;p41"/>
            <p:cNvGrpSpPr/>
            <p:nvPr/>
          </p:nvGrpSpPr>
          <p:grpSpPr>
            <a:xfrm rot="10800000">
              <a:off x="6787103" y="820419"/>
              <a:ext cx="2402289" cy="499772"/>
              <a:chOff x="532752" y="3249175"/>
              <a:chExt cx="1779473" cy="370202"/>
            </a:xfrm>
          </p:grpSpPr>
          <p:sp>
            <p:nvSpPr>
              <p:cNvPr id="795" name="Google Shape;795;p41"/>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96" name="Google Shape;796;p41"/>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97" name="Google Shape;797;p41"/>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98" name="Google Shape;798;p41"/>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99" name="Google Shape;799;p41"/>
            <p:cNvGrpSpPr/>
            <p:nvPr/>
          </p:nvGrpSpPr>
          <p:grpSpPr>
            <a:xfrm rot="10800000">
              <a:off x="7286873" y="320651"/>
              <a:ext cx="1499310" cy="499770"/>
              <a:chOff x="831425" y="3249175"/>
              <a:chExt cx="1110600" cy="370200"/>
            </a:xfrm>
          </p:grpSpPr>
          <p:sp>
            <p:nvSpPr>
              <p:cNvPr id="800" name="Google Shape;800;p41"/>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1" name="Google Shape;801;p41"/>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2" name="Google Shape;802;p41"/>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03" name="Google Shape;803;p41"/>
            <p:cNvGrpSpPr/>
            <p:nvPr/>
          </p:nvGrpSpPr>
          <p:grpSpPr>
            <a:xfrm rot="10800000">
              <a:off x="6787102" y="-57263"/>
              <a:ext cx="2403260" cy="377865"/>
              <a:chOff x="532032" y="3249173"/>
              <a:chExt cx="1780193" cy="370202"/>
            </a:xfrm>
          </p:grpSpPr>
          <p:sp>
            <p:nvSpPr>
              <p:cNvPr id="804" name="Google Shape;804;p41"/>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5" name="Google Shape;805;p41"/>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6" name="Google Shape;806;p41"/>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7" name="Google Shape;807;p41"/>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8" name="Google Shape;808;p41"/>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809" name="Google Shape;809;p41"/>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0" name="Google Shape;810;p41"/>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1" name="Google Shape;811;p41"/>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2" name="Google Shape;812;p41"/>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3" name="Google Shape;813;p41"/>
          <p:cNvSpPr txBox="1"/>
          <p:nvPr>
            <p:ph idx="6" type="body"/>
          </p:nvPr>
        </p:nvSpPr>
        <p:spPr>
          <a:xfrm>
            <a:off x="1049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814" name="Google Shape;814;p41"/>
          <p:cNvSpPr txBox="1"/>
          <p:nvPr>
            <p:ph idx="7" type="body"/>
          </p:nvPr>
        </p:nvSpPr>
        <p:spPr>
          <a:xfrm>
            <a:off x="1932925"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815" name="Google Shape;815;p41"/>
          <p:cNvSpPr txBox="1"/>
          <p:nvPr>
            <p:ph idx="8" type="body"/>
          </p:nvPr>
        </p:nvSpPr>
        <p:spPr>
          <a:xfrm>
            <a:off x="37610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816" name="Google Shape;816;p41"/>
          <p:cNvSpPr txBox="1"/>
          <p:nvPr>
            <p:ph idx="9" type="body"/>
          </p:nvPr>
        </p:nvSpPr>
        <p:spPr>
          <a:xfrm>
            <a:off x="560715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817" name="Google Shape;817;p41"/>
          <p:cNvSpPr txBox="1"/>
          <p:nvPr>
            <p:ph idx="13" type="title"/>
          </p:nvPr>
        </p:nvSpPr>
        <p:spPr>
          <a:xfrm>
            <a:off x="23997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818" name="Google Shape;818;p41"/>
          <p:cNvSpPr txBox="1"/>
          <p:nvPr>
            <p:ph idx="14" type="title"/>
          </p:nvPr>
        </p:nvSpPr>
        <p:spPr>
          <a:xfrm>
            <a:off x="20095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819" name="Google Shape;819;p41"/>
          <p:cNvSpPr txBox="1"/>
          <p:nvPr>
            <p:ph idx="15" type="title"/>
          </p:nvPr>
        </p:nvSpPr>
        <p:spPr>
          <a:xfrm>
            <a:off x="389542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820" name="Google Shape;820;p41"/>
          <p:cNvSpPr txBox="1"/>
          <p:nvPr>
            <p:ph idx="16" type="title"/>
          </p:nvPr>
        </p:nvSpPr>
        <p:spPr>
          <a:xfrm>
            <a:off x="57047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821" name="Google Shape;821;p41"/>
          <p:cNvSpPr txBox="1"/>
          <p:nvPr>
            <p:ph idx="17" type="title"/>
          </p:nvPr>
        </p:nvSpPr>
        <p:spPr>
          <a:xfrm>
            <a:off x="38100" y="319650"/>
            <a:ext cx="18279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p:txBody>
      </p:sp>
      <p:sp>
        <p:nvSpPr>
          <p:cNvPr id="822" name="Google Shape;822;p41"/>
          <p:cNvSpPr txBox="1"/>
          <p:nvPr>
            <p:ph idx="18"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823" name="Google Shape;82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latin typeface="Sora ExtraLight"/>
                <a:ea typeface="Sora ExtraLight"/>
                <a:cs typeface="Sora ExtraLight"/>
                <a:sym typeface="Sora ExtraLight"/>
              </a:defRPr>
            </a:lvl1pPr>
            <a:lvl2pPr lvl="1">
              <a:buNone/>
              <a:defRPr>
                <a:solidFill>
                  <a:schemeClr val="dk2"/>
                </a:solidFill>
                <a:latin typeface="Sora ExtraLight"/>
                <a:ea typeface="Sora ExtraLight"/>
                <a:cs typeface="Sora ExtraLight"/>
                <a:sym typeface="Sora ExtraLight"/>
              </a:defRPr>
            </a:lvl2pPr>
            <a:lvl3pPr lvl="2">
              <a:buNone/>
              <a:defRPr>
                <a:solidFill>
                  <a:schemeClr val="dk2"/>
                </a:solidFill>
                <a:latin typeface="Sora ExtraLight"/>
                <a:ea typeface="Sora ExtraLight"/>
                <a:cs typeface="Sora ExtraLight"/>
                <a:sym typeface="Sora ExtraLight"/>
              </a:defRPr>
            </a:lvl3pPr>
            <a:lvl4pPr lvl="3">
              <a:buNone/>
              <a:defRPr>
                <a:solidFill>
                  <a:schemeClr val="dk2"/>
                </a:solidFill>
                <a:latin typeface="Sora ExtraLight"/>
                <a:ea typeface="Sora ExtraLight"/>
                <a:cs typeface="Sora ExtraLight"/>
                <a:sym typeface="Sora ExtraLight"/>
              </a:defRPr>
            </a:lvl4pPr>
            <a:lvl5pPr lvl="4">
              <a:buNone/>
              <a:defRPr>
                <a:solidFill>
                  <a:schemeClr val="dk2"/>
                </a:solidFill>
                <a:latin typeface="Sora ExtraLight"/>
                <a:ea typeface="Sora ExtraLight"/>
                <a:cs typeface="Sora ExtraLight"/>
                <a:sym typeface="Sora ExtraLight"/>
              </a:defRPr>
            </a:lvl5pPr>
            <a:lvl6pPr lvl="5">
              <a:buNone/>
              <a:defRPr>
                <a:solidFill>
                  <a:schemeClr val="dk2"/>
                </a:solidFill>
                <a:latin typeface="Sora ExtraLight"/>
                <a:ea typeface="Sora ExtraLight"/>
                <a:cs typeface="Sora ExtraLight"/>
                <a:sym typeface="Sora ExtraLight"/>
              </a:defRPr>
            </a:lvl6pPr>
            <a:lvl7pPr lvl="6">
              <a:buNone/>
              <a:defRPr>
                <a:solidFill>
                  <a:schemeClr val="dk2"/>
                </a:solidFill>
                <a:latin typeface="Sora ExtraLight"/>
                <a:ea typeface="Sora ExtraLight"/>
                <a:cs typeface="Sora ExtraLight"/>
                <a:sym typeface="Sora ExtraLight"/>
              </a:defRPr>
            </a:lvl7pPr>
            <a:lvl8pPr lvl="7">
              <a:buNone/>
              <a:defRPr>
                <a:solidFill>
                  <a:schemeClr val="dk2"/>
                </a:solidFill>
                <a:latin typeface="Sora ExtraLight"/>
                <a:ea typeface="Sora ExtraLight"/>
                <a:cs typeface="Sora ExtraLight"/>
                <a:sym typeface="Sora ExtraLight"/>
              </a:defRPr>
            </a:lvl8pPr>
            <a:lvl9pPr lvl="8">
              <a:buNone/>
              <a:defRPr>
                <a:solidFill>
                  <a:schemeClr val="dk2"/>
                </a:solidFill>
                <a:latin typeface="Sora ExtraLight"/>
                <a:ea typeface="Sora ExtraLight"/>
                <a:cs typeface="Sora ExtraLight"/>
                <a:sym typeface="Sora Extra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824" name="Shape 824"/>
        <p:cNvGrpSpPr/>
        <p:nvPr/>
      </p:nvGrpSpPr>
      <p:grpSpPr>
        <a:xfrm>
          <a:off x="0" y="0"/>
          <a:ext cx="0" cy="0"/>
          <a:chOff x="0" y="0"/>
          <a:chExt cx="0" cy="0"/>
        </a:xfrm>
      </p:grpSpPr>
      <p:sp>
        <p:nvSpPr>
          <p:cNvPr id="825" name="Google Shape;825;p42"/>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826" name="Google Shape;826;p42"/>
          <p:cNvGrpSpPr/>
          <p:nvPr/>
        </p:nvGrpSpPr>
        <p:grpSpPr>
          <a:xfrm rot="10800000">
            <a:off x="5657179" y="-1"/>
            <a:ext cx="3486840" cy="2906092"/>
            <a:chOff x="312900" y="2793625"/>
            <a:chExt cx="2221200" cy="1851250"/>
          </a:xfrm>
        </p:grpSpPr>
        <p:grpSp>
          <p:nvGrpSpPr>
            <p:cNvPr id="827" name="Google Shape;827;p42"/>
            <p:cNvGrpSpPr/>
            <p:nvPr/>
          </p:nvGrpSpPr>
          <p:grpSpPr>
            <a:xfrm>
              <a:off x="312900" y="2793625"/>
              <a:ext cx="1851000" cy="1851250"/>
              <a:chOff x="461225" y="3249175"/>
              <a:chExt cx="1851000" cy="1851250"/>
            </a:xfrm>
          </p:grpSpPr>
          <p:grpSp>
            <p:nvGrpSpPr>
              <p:cNvPr id="828" name="Google Shape;828;p42"/>
              <p:cNvGrpSpPr/>
              <p:nvPr/>
            </p:nvGrpSpPr>
            <p:grpSpPr>
              <a:xfrm>
                <a:off x="461225" y="3249175"/>
                <a:ext cx="1851000" cy="370200"/>
                <a:chOff x="461225" y="3249175"/>
                <a:chExt cx="1851000" cy="370200"/>
              </a:xfrm>
            </p:grpSpPr>
            <p:sp>
              <p:nvSpPr>
                <p:cNvPr id="829" name="Google Shape;829;p4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30" name="Google Shape;830;p4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31" name="Google Shape;831;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32" name="Google Shape;832;p4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33" name="Google Shape;833;p42"/>
              <p:cNvGrpSpPr/>
              <p:nvPr/>
            </p:nvGrpSpPr>
            <p:grpSpPr>
              <a:xfrm>
                <a:off x="461225" y="3619500"/>
                <a:ext cx="1851000" cy="370200"/>
                <a:chOff x="461225" y="3249175"/>
                <a:chExt cx="1851000" cy="370200"/>
              </a:xfrm>
            </p:grpSpPr>
            <p:sp>
              <p:nvSpPr>
                <p:cNvPr id="834" name="Google Shape;834;p4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35" name="Google Shape;835;p4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36" name="Google Shape;836;p4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37" name="Google Shape;837;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38" name="Google Shape;838;p4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39" name="Google Shape;839;p42"/>
              <p:cNvGrpSpPr/>
              <p:nvPr/>
            </p:nvGrpSpPr>
            <p:grpSpPr>
              <a:xfrm>
                <a:off x="461225" y="3989700"/>
                <a:ext cx="1480800" cy="1110725"/>
                <a:chOff x="461225" y="3249175"/>
                <a:chExt cx="1480800" cy="1110725"/>
              </a:xfrm>
            </p:grpSpPr>
            <p:sp>
              <p:nvSpPr>
                <p:cNvPr id="840" name="Google Shape;840;p4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41" name="Google Shape;841;p4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42" name="Google Shape;842;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43" name="Google Shape;843;p42"/>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44" name="Google Shape;844;p42"/>
              <p:cNvGrpSpPr/>
              <p:nvPr/>
            </p:nvGrpSpPr>
            <p:grpSpPr>
              <a:xfrm>
                <a:off x="831425" y="4360025"/>
                <a:ext cx="1480800" cy="370200"/>
                <a:chOff x="831425" y="3249175"/>
                <a:chExt cx="1480800" cy="370200"/>
              </a:xfrm>
            </p:grpSpPr>
            <p:sp>
              <p:nvSpPr>
                <p:cNvPr id="845" name="Google Shape;845;p4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46" name="Google Shape;846;p4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47" name="Google Shape;847;p4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48" name="Google Shape;848;p4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849" name="Google Shape;849;p42"/>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850" name="Google Shape;850;p42"/>
          <p:cNvSpPr/>
          <p:nvPr>
            <p:ph idx="2" type="pic"/>
          </p:nvPr>
        </p:nvSpPr>
        <p:spPr>
          <a:xfrm>
            <a:off x="1200750" y="984738"/>
            <a:ext cx="1649400" cy="1649400"/>
          </a:xfrm>
          <a:prstGeom prst="ellipse">
            <a:avLst/>
          </a:prstGeom>
          <a:noFill/>
          <a:ln>
            <a:noFill/>
          </a:ln>
        </p:spPr>
      </p:sp>
      <p:sp>
        <p:nvSpPr>
          <p:cNvPr id="851" name="Google Shape;851;p42"/>
          <p:cNvSpPr/>
          <p:nvPr>
            <p:ph idx="3" type="pic"/>
          </p:nvPr>
        </p:nvSpPr>
        <p:spPr>
          <a:xfrm>
            <a:off x="3747300" y="921988"/>
            <a:ext cx="1649400" cy="1649400"/>
          </a:xfrm>
          <a:prstGeom prst="ellipse">
            <a:avLst/>
          </a:prstGeom>
          <a:noFill/>
          <a:ln>
            <a:noFill/>
          </a:ln>
        </p:spPr>
      </p:sp>
      <p:sp>
        <p:nvSpPr>
          <p:cNvPr id="852" name="Google Shape;852;p42"/>
          <p:cNvSpPr/>
          <p:nvPr>
            <p:ph idx="4" type="pic"/>
          </p:nvPr>
        </p:nvSpPr>
        <p:spPr>
          <a:xfrm>
            <a:off x="6080650" y="941438"/>
            <a:ext cx="1649400" cy="1649400"/>
          </a:xfrm>
          <a:prstGeom prst="ellipse">
            <a:avLst/>
          </a:prstGeom>
          <a:noFill/>
          <a:ln>
            <a:noFill/>
          </a:ln>
        </p:spPr>
      </p:sp>
      <p:sp>
        <p:nvSpPr>
          <p:cNvPr id="853" name="Google Shape;853;p42"/>
          <p:cNvSpPr txBox="1"/>
          <p:nvPr>
            <p:ph idx="1" type="subTitle"/>
          </p:nvPr>
        </p:nvSpPr>
        <p:spPr>
          <a:xfrm>
            <a:off x="9477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54" name="Google Shape;854;p42"/>
          <p:cNvSpPr txBox="1"/>
          <p:nvPr>
            <p:ph idx="5" type="title"/>
          </p:nvPr>
        </p:nvSpPr>
        <p:spPr>
          <a:xfrm>
            <a:off x="11118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855" name="Google Shape;855;p42"/>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56" name="Google Shape;856;p42"/>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857" name="Google Shape;857;p42"/>
          <p:cNvSpPr txBox="1"/>
          <p:nvPr>
            <p:ph idx="8" type="subTitle"/>
          </p:nvPr>
        </p:nvSpPr>
        <p:spPr>
          <a:xfrm>
            <a:off x="58619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58" name="Google Shape;858;p42"/>
          <p:cNvSpPr txBox="1"/>
          <p:nvPr>
            <p:ph idx="9" type="title"/>
          </p:nvPr>
        </p:nvSpPr>
        <p:spPr>
          <a:xfrm>
            <a:off x="60260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859" name="Google Shape;859;p42"/>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860" name="Google Shape;860;p42"/>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861" name="Google Shape;86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62" name="Shape 862"/>
        <p:cNvGrpSpPr/>
        <p:nvPr/>
      </p:nvGrpSpPr>
      <p:grpSpPr>
        <a:xfrm>
          <a:off x="0" y="0"/>
          <a:ext cx="0" cy="0"/>
          <a:chOff x="0" y="0"/>
          <a:chExt cx="0" cy="0"/>
        </a:xfrm>
      </p:grpSpPr>
      <p:sp>
        <p:nvSpPr>
          <p:cNvPr id="863" name="Google Shape;863;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4" name="Google Shape;864;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865" name="Google Shape;86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66" name="Shape 866"/>
        <p:cNvGrpSpPr/>
        <p:nvPr/>
      </p:nvGrpSpPr>
      <p:grpSpPr>
        <a:xfrm>
          <a:off x="0" y="0"/>
          <a:ext cx="0" cy="0"/>
          <a:chOff x="0" y="0"/>
          <a:chExt cx="0" cy="0"/>
        </a:xfrm>
      </p:grpSpPr>
      <p:sp>
        <p:nvSpPr>
          <p:cNvPr id="867" name="Google Shape;867;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68" name="Google Shape;86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869" name="Shape 869"/>
        <p:cNvGrpSpPr/>
        <p:nvPr/>
      </p:nvGrpSpPr>
      <p:grpSpPr>
        <a:xfrm>
          <a:off x="0" y="0"/>
          <a:ext cx="0" cy="0"/>
          <a:chOff x="0" y="0"/>
          <a:chExt cx="0" cy="0"/>
        </a:xfrm>
      </p:grpSpPr>
      <p:sp>
        <p:nvSpPr>
          <p:cNvPr id="870" name="Google Shape;87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1" name="Google Shape;87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72" name="Google Shape;872;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873" name="Shape 873"/>
        <p:cNvGrpSpPr/>
        <p:nvPr/>
      </p:nvGrpSpPr>
      <p:grpSpPr>
        <a:xfrm>
          <a:off x="0" y="0"/>
          <a:ext cx="0" cy="0"/>
          <a:chOff x="0" y="0"/>
          <a:chExt cx="0" cy="0"/>
        </a:xfrm>
      </p:grpSpPr>
      <p:sp>
        <p:nvSpPr>
          <p:cNvPr id="874" name="Google Shape;87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5" name="Google Shape;875;p4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76" name="Google Shape;876;p46"/>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77" name="Google Shape;87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8" name="Shape 878"/>
        <p:cNvGrpSpPr/>
        <p:nvPr/>
      </p:nvGrpSpPr>
      <p:grpSpPr>
        <a:xfrm>
          <a:off x="0" y="0"/>
          <a:ext cx="0" cy="0"/>
          <a:chOff x="0" y="0"/>
          <a:chExt cx="0" cy="0"/>
        </a:xfrm>
      </p:grpSpPr>
      <p:sp>
        <p:nvSpPr>
          <p:cNvPr id="879" name="Google Shape;87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0" name="Google Shape;88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81" name="Shape 881"/>
        <p:cNvGrpSpPr/>
        <p:nvPr/>
      </p:nvGrpSpPr>
      <p:grpSpPr>
        <a:xfrm>
          <a:off x="0" y="0"/>
          <a:ext cx="0" cy="0"/>
          <a:chOff x="0" y="0"/>
          <a:chExt cx="0" cy="0"/>
        </a:xfrm>
      </p:grpSpPr>
      <p:sp>
        <p:nvSpPr>
          <p:cNvPr id="882" name="Google Shape;882;p4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3" name="Google Shape;883;p4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84" name="Google Shape;88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85" name="Shape 885"/>
        <p:cNvGrpSpPr/>
        <p:nvPr/>
      </p:nvGrpSpPr>
      <p:grpSpPr>
        <a:xfrm>
          <a:off x="0" y="0"/>
          <a:ext cx="0" cy="0"/>
          <a:chOff x="0" y="0"/>
          <a:chExt cx="0" cy="0"/>
        </a:xfrm>
      </p:grpSpPr>
      <p:sp>
        <p:nvSpPr>
          <p:cNvPr id="886" name="Google Shape;886;p4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87" name="Google Shape;88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88" name="Shape 888"/>
        <p:cNvGrpSpPr/>
        <p:nvPr/>
      </p:nvGrpSpPr>
      <p:grpSpPr>
        <a:xfrm>
          <a:off x="0" y="0"/>
          <a:ext cx="0" cy="0"/>
          <a:chOff x="0" y="0"/>
          <a:chExt cx="0" cy="0"/>
        </a:xfrm>
      </p:grpSpPr>
      <p:sp>
        <p:nvSpPr>
          <p:cNvPr id="889" name="Google Shape;889;p5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0" name="Google Shape;890;p5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91" name="Google Shape;891;p5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92" name="Google Shape;89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93" name="Shape 893"/>
        <p:cNvGrpSpPr/>
        <p:nvPr/>
      </p:nvGrpSpPr>
      <p:grpSpPr>
        <a:xfrm>
          <a:off x="0" y="0"/>
          <a:ext cx="0" cy="0"/>
          <a:chOff x="0" y="0"/>
          <a:chExt cx="0" cy="0"/>
        </a:xfrm>
      </p:grpSpPr>
      <p:sp>
        <p:nvSpPr>
          <p:cNvPr id="894" name="Google Shape;894;p5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895" name="Google Shape;895;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96" name="Shape 896"/>
        <p:cNvGrpSpPr/>
        <p:nvPr/>
      </p:nvGrpSpPr>
      <p:grpSpPr>
        <a:xfrm>
          <a:off x="0" y="0"/>
          <a:ext cx="0" cy="0"/>
          <a:chOff x="0" y="0"/>
          <a:chExt cx="0" cy="0"/>
        </a:xfrm>
      </p:grpSpPr>
      <p:sp>
        <p:nvSpPr>
          <p:cNvPr id="897" name="Google Shape;89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98" name="Shape 898"/>
        <p:cNvGrpSpPr/>
        <p:nvPr/>
      </p:nvGrpSpPr>
      <p:grpSpPr>
        <a:xfrm>
          <a:off x="0" y="0"/>
          <a:ext cx="0" cy="0"/>
          <a:chOff x="0" y="0"/>
          <a:chExt cx="0" cy="0"/>
        </a:xfrm>
      </p:grpSpPr>
      <p:sp>
        <p:nvSpPr>
          <p:cNvPr id="899" name="Google Shape;899;p5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00" name="Google Shape;900;p5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1" name="Google Shape;901;p5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2" name="Google Shape;902;p5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3" name="Google Shape;903;p5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4" name="Google Shape;904;p5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5" name="Google Shape;905;p5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6" name="Google Shape;90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907" name="Shape 907"/>
        <p:cNvGrpSpPr/>
        <p:nvPr/>
      </p:nvGrpSpPr>
      <p:grpSpPr>
        <a:xfrm>
          <a:off x="0" y="0"/>
          <a:ext cx="0" cy="0"/>
          <a:chOff x="0" y="0"/>
          <a:chExt cx="0" cy="0"/>
        </a:xfrm>
      </p:grpSpPr>
      <p:sp>
        <p:nvSpPr>
          <p:cNvPr id="908" name="Google Shape;90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09" name="Google Shape;909;p5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10" name="Google Shape;910;p54"/>
          <p:cNvSpPr/>
          <p:nvPr>
            <p:ph idx="2" type="pic"/>
          </p:nvPr>
        </p:nvSpPr>
        <p:spPr>
          <a:xfrm>
            <a:off x="4992024" y="1152775"/>
            <a:ext cx="3840300" cy="3416400"/>
          </a:xfrm>
          <a:prstGeom prst="rect">
            <a:avLst/>
          </a:prstGeom>
          <a:noFill/>
          <a:ln>
            <a:noFill/>
          </a:ln>
        </p:spPr>
      </p:sp>
      <p:sp>
        <p:nvSpPr>
          <p:cNvPr id="911" name="Google Shape;911;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912" name="Shape 912"/>
        <p:cNvGrpSpPr/>
        <p:nvPr/>
      </p:nvGrpSpPr>
      <p:grpSpPr>
        <a:xfrm>
          <a:off x="0" y="0"/>
          <a:ext cx="0" cy="0"/>
          <a:chOff x="0" y="0"/>
          <a:chExt cx="0" cy="0"/>
        </a:xfrm>
      </p:grpSpPr>
      <p:sp>
        <p:nvSpPr>
          <p:cNvPr id="913" name="Google Shape;913;p5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14" name="Google Shape;914;p5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15" name="Google Shape;915;p5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16" name="Google Shape;916;p5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17" name="Google Shape;917;p5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18" name="Google Shape;91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919" name="Shape 919"/>
        <p:cNvGrpSpPr/>
        <p:nvPr/>
      </p:nvGrpSpPr>
      <p:grpSpPr>
        <a:xfrm>
          <a:off x="0" y="0"/>
          <a:ext cx="0" cy="0"/>
          <a:chOff x="0" y="0"/>
          <a:chExt cx="0" cy="0"/>
        </a:xfrm>
      </p:grpSpPr>
      <p:sp>
        <p:nvSpPr>
          <p:cNvPr id="920" name="Google Shape;920;p5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21" name="Google Shape;921;p5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22" name="Google Shape;922;p5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23" name="Google Shape;923;p5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24" name="Google Shape;924;p5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25" name="Google Shape;925;p5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26" name="Google Shape;926;p56"/>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27" name="Google Shape;927;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928" name="Shape 928"/>
        <p:cNvGrpSpPr/>
        <p:nvPr/>
      </p:nvGrpSpPr>
      <p:grpSpPr>
        <a:xfrm>
          <a:off x="0" y="0"/>
          <a:ext cx="0" cy="0"/>
          <a:chOff x="0" y="0"/>
          <a:chExt cx="0" cy="0"/>
        </a:xfrm>
      </p:grpSpPr>
      <p:sp>
        <p:nvSpPr>
          <p:cNvPr id="929" name="Google Shape;929;p5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30" name="Google Shape;930;p5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31" name="Google Shape;931;p5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32" name="Google Shape;932;p5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33" name="Google Shape;933;p5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4" name="Google Shape;934;p5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35" name="Google Shape;935;p5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36" name="Google Shape;936;p5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37" name="Google Shape;937;p5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38" name="Google Shape;93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939" name="Shape 939"/>
        <p:cNvGrpSpPr/>
        <p:nvPr/>
      </p:nvGrpSpPr>
      <p:grpSpPr>
        <a:xfrm>
          <a:off x="0" y="0"/>
          <a:ext cx="0" cy="0"/>
          <a:chOff x="0" y="0"/>
          <a:chExt cx="0" cy="0"/>
        </a:xfrm>
      </p:grpSpPr>
      <p:sp>
        <p:nvSpPr>
          <p:cNvPr id="940" name="Google Shape;940;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1" name="Google Shape;941;p58"/>
          <p:cNvSpPr/>
          <p:nvPr>
            <p:ph idx="2" type="pic"/>
          </p:nvPr>
        </p:nvSpPr>
        <p:spPr>
          <a:xfrm>
            <a:off x="311700" y="1170425"/>
            <a:ext cx="8520600" cy="3492900"/>
          </a:xfrm>
          <a:prstGeom prst="rect">
            <a:avLst/>
          </a:prstGeom>
          <a:noFill/>
          <a:ln>
            <a:noFill/>
          </a:ln>
        </p:spPr>
      </p:sp>
      <p:sp>
        <p:nvSpPr>
          <p:cNvPr id="942" name="Google Shape;942;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943" name="Shape 943"/>
        <p:cNvGrpSpPr/>
        <p:nvPr/>
      </p:nvGrpSpPr>
      <p:grpSpPr>
        <a:xfrm>
          <a:off x="0" y="0"/>
          <a:ext cx="0" cy="0"/>
          <a:chOff x="0" y="0"/>
          <a:chExt cx="0" cy="0"/>
        </a:xfrm>
      </p:grpSpPr>
      <p:sp>
        <p:nvSpPr>
          <p:cNvPr id="944" name="Google Shape;944;p5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45" name="Google Shape;945;p59"/>
          <p:cNvSpPr/>
          <p:nvPr>
            <p:ph idx="2" type="pic"/>
          </p:nvPr>
        </p:nvSpPr>
        <p:spPr>
          <a:xfrm>
            <a:off x="4804825" y="1133300"/>
            <a:ext cx="4027500" cy="2392800"/>
          </a:xfrm>
          <a:prstGeom prst="rect">
            <a:avLst/>
          </a:prstGeom>
          <a:noFill/>
          <a:ln>
            <a:noFill/>
          </a:ln>
        </p:spPr>
      </p:sp>
      <p:sp>
        <p:nvSpPr>
          <p:cNvPr id="946" name="Google Shape;946;p59"/>
          <p:cNvSpPr/>
          <p:nvPr>
            <p:ph idx="3" type="pic"/>
          </p:nvPr>
        </p:nvSpPr>
        <p:spPr>
          <a:xfrm>
            <a:off x="311725" y="1133300"/>
            <a:ext cx="4027500" cy="2392800"/>
          </a:xfrm>
          <a:prstGeom prst="rect">
            <a:avLst/>
          </a:prstGeom>
          <a:noFill/>
          <a:ln>
            <a:noFill/>
          </a:ln>
        </p:spPr>
      </p:sp>
      <p:sp>
        <p:nvSpPr>
          <p:cNvPr id="947" name="Google Shape;947;p5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48" name="Google Shape;94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9" name="Google Shape;949;p5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50" name="Google Shape;950;p5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51" name="Google Shape;95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952" name="Shape 952"/>
        <p:cNvGrpSpPr/>
        <p:nvPr/>
      </p:nvGrpSpPr>
      <p:grpSpPr>
        <a:xfrm>
          <a:off x="0" y="0"/>
          <a:ext cx="0" cy="0"/>
          <a:chOff x="0" y="0"/>
          <a:chExt cx="0" cy="0"/>
        </a:xfrm>
      </p:grpSpPr>
      <p:sp>
        <p:nvSpPr>
          <p:cNvPr id="953" name="Google Shape;953;p6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954" name="Google Shape;954;p60"/>
          <p:cNvSpPr/>
          <p:nvPr>
            <p:ph idx="2" type="pic"/>
          </p:nvPr>
        </p:nvSpPr>
        <p:spPr>
          <a:xfrm>
            <a:off x="6205225" y="1128325"/>
            <a:ext cx="2627100" cy="2273100"/>
          </a:xfrm>
          <a:prstGeom prst="rect">
            <a:avLst/>
          </a:prstGeom>
          <a:noFill/>
          <a:ln>
            <a:noFill/>
          </a:ln>
        </p:spPr>
      </p:sp>
      <p:sp>
        <p:nvSpPr>
          <p:cNvPr id="955" name="Google Shape;955;p60"/>
          <p:cNvSpPr/>
          <p:nvPr>
            <p:ph idx="3" type="pic"/>
          </p:nvPr>
        </p:nvSpPr>
        <p:spPr>
          <a:xfrm>
            <a:off x="311725" y="1128325"/>
            <a:ext cx="2627100" cy="2273100"/>
          </a:xfrm>
          <a:prstGeom prst="rect">
            <a:avLst/>
          </a:prstGeom>
          <a:noFill/>
          <a:ln>
            <a:noFill/>
          </a:ln>
        </p:spPr>
      </p:sp>
      <p:sp>
        <p:nvSpPr>
          <p:cNvPr id="956" name="Google Shape;956;p6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57" name="Google Shape;957;p60"/>
          <p:cNvSpPr/>
          <p:nvPr>
            <p:ph idx="5" type="pic"/>
          </p:nvPr>
        </p:nvSpPr>
        <p:spPr>
          <a:xfrm>
            <a:off x="3255250" y="1128325"/>
            <a:ext cx="2627100" cy="2273100"/>
          </a:xfrm>
          <a:prstGeom prst="rect">
            <a:avLst/>
          </a:prstGeom>
          <a:noFill/>
          <a:ln>
            <a:noFill/>
          </a:ln>
        </p:spPr>
      </p:sp>
      <p:sp>
        <p:nvSpPr>
          <p:cNvPr id="958" name="Google Shape;958;p6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59" name="Google Shape;95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60" name="Google Shape;960;p6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61" name="Google Shape;961;p6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62" name="Google Shape;962;p6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63" name="Google Shape;963;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964" name="Shape 964"/>
        <p:cNvGrpSpPr/>
        <p:nvPr/>
      </p:nvGrpSpPr>
      <p:grpSpPr>
        <a:xfrm>
          <a:off x="0" y="0"/>
          <a:ext cx="0" cy="0"/>
          <a:chOff x="0" y="0"/>
          <a:chExt cx="0" cy="0"/>
        </a:xfrm>
      </p:grpSpPr>
      <p:sp>
        <p:nvSpPr>
          <p:cNvPr id="965" name="Google Shape;965;p61"/>
          <p:cNvSpPr/>
          <p:nvPr>
            <p:ph idx="2" type="pic"/>
          </p:nvPr>
        </p:nvSpPr>
        <p:spPr>
          <a:xfrm>
            <a:off x="311700" y="445025"/>
            <a:ext cx="8520600" cy="4218300"/>
          </a:xfrm>
          <a:prstGeom prst="rect">
            <a:avLst/>
          </a:prstGeom>
          <a:noFill/>
          <a:ln>
            <a:noFill/>
          </a:ln>
        </p:spPr>
      </p:sp>
      <p:sp>
        <p:nvSpPr>
          <p:cNvPr id="966" name="Google Shape;966;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967" name="Shape 967"/>
        <p:cNvGrpSpPr/>
        <p:nvPr/>
      </p:nvGrpSpPr>
      <p:grpSpPr>
        <a:xfrm>
          <a:off x="0" y="0"/>
          <a:ext cx="0" cy="0"/>
          <a:chOff x="0" y="0"/>
          <a:chExt cx="0" cy="0"/>
        </a:xfrm>
      </p:grpSpPr>
      <p:sp>
        <p:nvSpPr>
          <p:cNvPr id="968" name="Google Shape;968;p62"/>
          <p:cNvSpPr/>
          <p:nvPr>
            <p:ph idx="2" type="pic"/>
          </p:nvPr>
        </p:nvSpPr>
        <p:spPr>
          <a:xfrm>
            <a:off x="3389600" y="118913"/>
            <a:ext cx="1643700" cy="1535100"/>
          </a:xfrm>
          <a:prstGeom prst="rect">
            <a:avLst/>
          </a:prstGeom>
          <a:noFill/>
          <a:ln>
            <a:noFill/>
          </a:ln>
        </p:spPr>
      </p:sp>
      <p:sp>
        <p:nvSpPr>
          <p:cNvPr id="969" name="Google Shape;969;p62"/>
          <p:cNvSpPr/>
          <p:nvPr>
            <p:ph idx="3" type="pic"/>
          </p:nvPr>
        </p:nvSpPr>
        <p:spPr>
          <a:xfrm>
            <a:off x="5195935" y="118913"/>
            <a:ext cx="1643700" cy="1535100"/>
          </a:xfrm>
          <a:prstGeom prst="rect">
            <a:avLst/>
          </a:prstGeom>
          <a:noFill/>
          <a:ln>
            <a:noFill/>
          </a:ln>
        </p:spPr>
      </p:sp>
      <p:sp>
        <p:nvSpPr>
          <p:cNvPr id="970" name="Google Shape;970;p62"/>
          <p:cNvSpPr/>
          <p:nvPr>
            <p:ph idx="4" type="pic"/>
          </p:nvPr>
        </p:nvSpPr>
        <p:spPr>
          <a:xfrm>
            <a:off x="7002270" y="118913"/>
            <a:ext cx="1643700" cy="1535100"/>
          </a:xfrm>
          <a:prstGeom prst="rect">
            <a:avLst/>
          </a:prstGeom>
          <a:noFill/>
          <a:ln>
            <a:noFill/>
          </a:ln>
        </p:spPr>
      </p:sp>
      <p:sp>
        <p:nvSpPr>
          <p:cNvPr id="971" name="Google Shape;971;p62"/>
          <p:cNvSpPr/>
          <p:nvPr>
            <p:ph idx="5" type="pic"/>
          </p:nvPr>
        </p:nvSpPr>
        <p:spPr>
          <a:xfrm>
            <a:off x="3389588" y="1804212"/>
            <a:ext cx="1643700" cy="1535100"/>
          </a:xfrm>
          <a:prstGeom prst="rect">
            <a:avLst/>
          </a:prstGeom>
          <a:noFill/>
          <a:ln>
            <a:noFill/>
          </a:ln>
        </p:spPr>
      </p:sp>
      <p:sp>
        <p:nvSpPr>
          <p:cNvPr id="972" name="Google Shape;972;p62"/>
          <p:cNvSpPr/>
          <p:nvPr>
            <p:ph idx="6" type="pic"/>
          </p:nvPr>
        </p:nvSpPr>
        <p:spPr>
          <a:xfrm>
            <a:off x="5195922" y="1804212"/>
            <a:ext cx="1643700" cy="1535100"/>
          </a:xfrm>
          <a:prstGeom prst="rect">
            <a:avLst/>
          </a:prstGeom>
          <a:noFill/>
          <a:ln>
            <a:noFill/>
          </a:ln>
        </p:spPr>
      </p:sp>
      <p:sp>
        <p:nvSpPr>
          <p:cNvPr id="973" name="Google Shape;973;p62"/>
          <p:cNvSpPr/>
          <p:nvPr>
            <p:ph idx="7" type="pic"/>
          </p:nvPr>
        </p:nvSpPr>
        <p:spPr>
          <a:xfrm>
            <a:off x="7002257" y="1804212"/>
            <a:ext cx="1643700" cy="1535100"/>
          </a:xfrm>
          <a:prstGeom prst="rect">
            <a:avLst/>
          </a:prstGeom>
          <a:noFill/>
          <a:ln>
            <a:noFill/>
          </a:ln>
        </p:spPr>
      </p:sp>
      <p:sp>
        <p:nvSpPr>
          <p:cNvPr id="974" name="Google Shape;974;p6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75" name="Google Shape;975;p62"/>
          <p:cNvSpPr/>
          <p:nvPr>
            <p:ph idx="8" type="pic"/>
          </p:nvPr>
        </p:nvSpPr>
        <p:spPr>
          <a:xfrm>
            <a:off x="3389588" y="3489487"/>
            <a:ext cx="1643700" cy="1535100"/>
          </a:xfrm>
          <a:prstGeom prst="rect">
            <a:avLst/>
          </a:prstGeom>
          <a:noFill/>
          <a:ln>
            <a:noFill/>
          </a:ln>
        </p:spPr>
      </p:sp>
      <p:sp>
        <p:nvSpPr>
          <p:cNvPr id="976" name="Google Shape;976;p62"/>
          <p:cNvSpPr/>
          <p:nvPr>
            <p:ph idx="9" type="pic"/>
          </p:nvPr>
        </p:nvSpPr>
        <p:spPr>
          <a:xfrm>
            <a:off x="5195922" y="3489487"/>
            <a:ext cx="1643700" cy="1535100"/>
          </a:xfrm>
          <a:prstGeom prst="rect">
            <a:avLst/>
          </a:prstGeom>
          <a:noFill/>
          <a:ln>
            <a:noFill/>
          </a:ln>
        </p:spPr>
      </p:sp>
      <p:sp>
        <p:nvSpPr>
          <p:cNvPr id="977" name="Google Shape;977;p62"/>
          <p:cNvSpPr/>
          <p:nvPr>
            <p:ph idx="13" type="pic"/>
          </p:nvPr>
        </p:nvSpPr>
        <p:spPr>
          <a:xfrm>
            <a:off x="7002257" y="3489487"/>
            <a:ext cx="1643700" cy="1535100"/>
          </a:xfrm>
          <a:prstGeom prst="rect">
            <a:avLst/>
          </a:prstGeom>
          <a:noFill/>
          <a:ln>
            <a:noFill/>
          </a:ln>
        </p:spPr>
      </p:sp>
      <p:sp>
        <p:nvSpPr>
          <p:cNvPr id="978" name="Google Shape;97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52" name="Google Shape;52;p13"/>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p:txBody>
      </p:sp>
      <p:sp>
        <p:nvSpPr>
          <p:cNvPr id="53" name="Google Shape;53;p13"/>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1"/>
                </a:solidFill>
                <a:latin typeface="Sora"/>
                <a:ea typeface="Sora"/>
                <a:cs typeface="Sora"/>
                <a:sym typeface="Sora"/>
              </a:defRPr>
            </a:lvl1pPr>
            <a:lvl2pPr lvl="1" algn="r">
              <a:buNone/>
              <a:defRPr sz="1300">
                <a:solidFill>
                  <a:schemeClr val="lt1"/>
                </a:solidFill>
                <a:latin typeface="Sora"/>
                <a:ea typeface="Sora"/>
                <a:cs typeface="Sora"/>
                <a:sym typeface="Sora"/>
              </a:defRPr>
            </a:lvl2pPr>
            <a:lvl3pPr lvl="2" algn="r">
              <a:buNone/>
              <a:defRPr sz="1300">
                <a:solidFill>
                  <a:schemeClr val="lt1"/>
                </a:solidFill>
                <a:latin typeface="Sora"/>
                <a:ea typeface="Sora"/>
                <a:cs typeface="Sora"/>
                <a:sym typeface="Sora"/>
              </a:defRPr>
            </a:lvl3pPr>
            <a:lvl4pPr lvl="3" algn="r">
              <a:buNone/>
              <a:defRPr sz="1300">
                <a:solidFill>
                  <a:schemeClr val="lt1"/>
                </a:solidFill>
                <a:latin typeface="Sora"/>
                <a:ea typeface="Sora"/>
                <a:cs typeface="Sora"/>
                <a:sym typeface="Sora"/>
              </a:defRPr>
            </a:lvl4pPr>
            <a:lvl5pPr lvl="4" algn="r">
              <a:buNone/>
              <a:defRPr sz="1300">
                <a:solidFill>
                  <a:schemeClr val="lt1"/>
                </a:solidFill>
                <a:latin typeface="Sora"/>
                <a:ea typeface="Sora"/>
                <a:cs typeface="Sora"/>
                <a:sym typeface="Sora"/>
              </a:defRPr>
            </a:lvl5pPr>
            <a:lvl6pPr lvl="5" algn="r">
              <a:buNone/>
              <a:defRPr sz="1300">
                <a:solidFill>
                  <a:schemeClr val="lt1"/>
                </a:solidFill>
                <a:latin typeface="Sora"/>
                <a:ea typeface="Sora"/>
                <a:cs typeface="Sora"/>
                <a:sym typeface="Sora"/>
              </a:defRPr>
            </a:lvl6pPr>
            <a:lvl7pPr lvl="6" algn="r">
              <a:buNone/>
              <a:defRPr sz="1300">
                <a:solidFill>
                  <a:schemeClr val="lt1"/>
                </a:solidFill>
                <a:latin typeface="Sora"/>
                <a:ea typeface="Sora"/>
                <a:cs typeface="Sora"/>
                <a:sym typeface="Sora"/>
              </a:defRPr>
            </a:lvl7pPr>
            <a:lvl8pPr lvl="7" algn="r">
              <a:buNone/>
              <a:defRPr sz="1300">
                <a:solidFill>
                  <a:schemeClr val="lt1"/>
                </a:solidFill>
                <a:latin typeface="Sora"/>
                <a:ea typeface="Sora"/>
                <a:cs typeface="Sora"/>
                <a:sym typeface="Sora"/>
              </a:defRPr>
            </a:lvl8pPr>
            <a:lvl9pPr lvl="8" algn="r">
              <a:buNone/>
              <a:defRPr sz="1300">
                <a:solidFill>
                  <a:schemeClr val="lt1"/>
                </a:solidFill>
                <a:latin typeface="Sora"/>
                <a:ea typeface="Sora"/>
                <a:cs typeface="Sora"/>
                <a:sym typeface="S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hyperlink" Target="http://drive.google.com/file/d/1WGqVeZBHbfXc1CCi7XYwX655qEBEYW99/view" TargetMode="External"/><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hyperlink" Target="http://drive.google.com/file/d/10qcxOgDpFwlX_rth3NFmOZnApZTuLeL1/view" TargetMode="External"/><Relationship Id="rId7" Type="http://schemas.openxmlformats.org/officeDocument/2006/relationships/image" Target="../media/image8.png"/><Relationship Id="rId8" Type="http://schemas.openxmlformats.org/officeDocument/2006/relationships/hyperlink" Target="http://drive.google.com/file/d/118kpKcnEHfwVX8TM5auGbV2X0xqBN91R/view" TargetMode="External"/><Relationship Id="rId11" Type="http://schemas.openxmlformats.org/officeDocument/2006/relationships/hyperlink" Target="http://drive.google.com/file/d/1a6MSjdfn1_GUSv5F-XsmjKtPAlLtsdbI/view" TargetMode="External"/><Relationship Id="rId10" Type="http://schemas.openxmlformats.org/officeDocument/2006/relationships/hyperlink" Target="http://drive.google.com/file/d/1JMnJNxk1AcD2nPA9WauNF3uL9qHrXvin/view" TargetMode="External"/><Relationship Id="rId13" Type="http://schemas.openxmlformats.org/officeDocument/2006/relationships/hyperlink" Target="http://drive.google.com/file/d/1vO1ibisgLjSZ5Wp3H07_mc-U5VhwzZxM/view" TargetMode="External"/><Relationship Id="rId12" Type="http://schemas.openxmlformats.org/officeDocument/2006/relationships/image" Target="../media/image11.png"/><Relationship Id="rId15" Type="http://schemas.openxmlformats.org/officeDocument/2006/relationships/image" Target="../media/image10.png"/><Relationship Id="rId14" Type="http://schemas.openxmlformats.org/officeDocument/2006/relationships/hyperlink" Target="http://drive.google.com/file/d/1pVZS5wu-h1feeh-caudFtNG3Jfq0Hck_/view" TargetMode="External"/><Relationship Id="rId17" Type="http://schemas.openxmlformats.org/officeDocument/2006/relationships/hyperlink" Target="http://drive.google.com/file/d/1jqzCeX8o12acyvTKbih_VAZ6rRnf1Rbk/view" TargetMode="External"/><Relationship Id="rId16" Type="http://schemas.openxmlformats.org/officeDocument/2006/relationships/hyperlink" Target="http://drive.google.com/file/d/1raXRLXYXm63YRraAEnfF-rSVbC28Znlj/vie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3.xml"/><Relationship Id="rId3" Type="http://schemas.openxmlformats.org/officeDocument/2006/relationships/hyperlink" Target="https://doi.org/10.6028/NIST.AI.100-2e2025" TargetMode="External"/><Relationship Id="rId4" Type="http://schemas.openxmlformats.org/officeDocument/2006/relationships/hyperlink" Target="https://doi.org/10.6028/NIST.AI.100-2e2025" TargetMode="External"/><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63"/>
          <p:cNvSpPr txBox="1"/>
          <p:nvPr>
            <p:ph idx="4294967295" type="title"/>
          </p:nvPr>
        </p:nvSpPr>
        <p:spPr>
          <a:xfrm>
            <a:off x="293100" y="784113"/>
            <a:ext cx="8557800" cy="2481900"/>
          </a:xfrm>
          <a:prstGeom prst="rect">
            <a:avLst/>
          </a:prstGeom>
          <a:ln>
            <a:noFill/>
          </a:ln>
        </p:spPr>
        <p:txBody>
          <a:bodyPr anchorCtr="0" anchor="t" bIns="91425" lIns="91425" spcFirstLastPara="1" rIns="91425" wrap="square" tIns="91425">
            <a:noAutofit/>
          </a:bodyPr>
          <a:lstStyle/>
          <a:p>
            <a:pPr indent="0" lvl="0" marL="0" rtl="1" algn="ctr">
              <a:spcBef>
                <a:spcPts val="0"/>
              </a:spcBef>
              <a:spcAft>
                <a:spcPts val="0"/>
              </a:spcAft>
              <a:buNone/>
            </a:pPr>
            <a:r>
              <a:rPr lang="en" sz="4900">
                <a:latin typeface="Alef"/>
                <a:ea typeface="Alef"/>
                <a:cs typeface="Alef"/>
                <a:sym typeface="Alef"/>
              </a:rPr>
              <a:t>דוגמאות אדוורס</a:t>
            </a:r>
            <a:r>
              <a:rPr lang="en" sz="4900">
                <a:latin typeface="Alef"/>
                <a:ea typeface="Alef"/>
                <a:cs typeface="Alef"/>
                <a:sym typeface="Alef"/>
              </a:rPr>
              <a:t>רי</a:t>
            </a:r>
            <a:r>
              <a:rPr lang="en" sz="4900">
                <a:latin typeface="Alef"/>
                <a:ea typeface="Alef"/>
                <a:cs typeface="Alef"/>
                <a:sym typeface="Alef"/>
              </a:rPr>
              <a:t>אליות </a:t>
            </a:r>
            <a:endParaRPr sz="4900">
              <a:latin typeface="Alef"/>
              <a:ea typeface="Alef"/>
              <a:cs typeface="Alef"/>
              <a:sym typeface="Alef"/>
            </a:endParaRPr>
          </a:p>
          <a:p>
            <a:pPr indent="0" lvl="0" marL="0" rtl="1" algn="ctr">
              <a:spcBef>
                <a:spcPts val="0"/>
              </a:spcBef>
              <a:spcAft>
                <a:spcPts val="0"/>
              </a:spcAft>
              <a:buNone/>
            </a:pPr>
            <a:r>
              <a:rPr lang="en" sz="4900">
                <a:latin typeface="Alef"/>
                <a:ea typeface="Alef"/>
                <a:cs typeface="Alef"/>
                <a:sym typeface="Alef"/>
              </a:rPr>
              <a:t>על מודל של הפרדת ערוצים: </a:t>
            </a:r>
            <a:endParaRPr sz="4900">
              <a:latin typeface="Alef"/>
              <a:ea typeface="Alef"/>
              <a:cs typeface="Alef"/>
              <a:sym typeface="Alef"/>
            </a:endParaRPr>
          </a:p>
          <a:p>
            <a:pPr indent="0" lvl="0" marL="0" rtl="1" algn="ctr">
              <a:spcBef>
                <a:spcPts val="0"/>
              </a:spcBef>
              <a:spcAft>
                <a:spcPts val="0"/>
              </a:spcAft>
              <a:buNone/>
            </a:pPr>
            <a:r>
              <a:rPr lang="en" sz="4900">
                <a:latin typeface="Alef"/>
                <a:ea typeface="Alef"/>
                <a:cs typeface="Alef"/>
                <a:sym typeface="Alef"/>
              </a:rPr>
              <a:t>יצירה והגנה</a:t>
            </a:r>
            <a:endParaRPr sz="4900">
              <a:latin typeface="Alef"/>
              <a:ea typeface="Alef"/>
              <a:cs typeface="Alef"/>
              <a:sym typeface="Alef"/>
            </a:endParaRPr>
          </a:p>
        </p:txBody>
      </p:sp>
      <p:cxnSp>
        <p:nvCxnSpPr>
          <p:cNvPr id="984" name="Google Shape;984;p63"/>
          <p:cNvCxnSpPr/>
          <p:nvPr/>
        </p:nvCxnSpPr>
        <p:spPr>
          <a:xfrm>
            <a:off x="2707575" y="3479975"/>
            <a:ext cx="3727500" cy="13200"/>
          </a:xfrm>
          <a:prstGeom prst="straightConnector1">
            <a:avLst/>
          </a:prstGeom>
          <a:noFill/>
          <a:ln cap="flat" cmpd="sng" w="28575">
            <a:solidFill>
              <a:schemeClr val="lt2"/>
            </a:solidFill>
            <a:prstDash val="solid"/>
            <a:round/>
            <a:headEnd len="med" w="med" type="none"/>
            <a:tailEnd len="med" w="med" type="none"/>
          </a:ln>
        </p:spPr>
      </p:cxnSp>
      <p:sp>
        <p:nvSpPr>
          <p:cNvPr id="985" name="Google Shape;985;p63"/>
          <p:cNvSpPr txBox="1"/>
          <p:nvPr>
            <p:ph idx="4294967295" type="title"/>
          </p:nvPr>
        </p:nvSpPr>
        <p:spPr>
          <a:xfrm>
            <a:off x="2400300" y="3738725"/>
            <a:ext cx="4343400" cy="9450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1400">
                <a:latin typeface="Alef"/>
                <a:ea typeface="Alef"/>
                <a:cs typeface="Alef"/>
                <a:sym typeface="Alef"/>
              </a:rPr>
              <a:t>מגישים: </a:t>
            </a:r>
            <a:endParaRPr sz="1400">
              <a:latin typeface="Alef"/>
              <a:ea typeface="Alef"/>
              <a:cs typeface="Alef"/>
              <a:sym typeface="Alef"/>
            </a:endParaRPr>
          </a:p>
          <a:p>
            <a:pPr indent="0" lvl="0" marL="0" rtl="1" algn="ctr">
              <a:spcBef>
                <a:spcPts val="0"/>
              </a:spcBef>
              <a:spcAft>
                <a:spcPts val="0"/>
              </a:spcAft>
              <a:buNone/>
            </a:pPr>
            <a:r>
              <a:rPr lang="en" sz="1400">
                <a:latin typeface="Alef"/>
                <a:ea typeface="Alef"/>
                <a:cs typeface="Alef"/>
                <a:sym typeface="Alef"/>
              </a:rPr>
              <a:t>איגור חמליק</a:t>
            </a:r>
            <a:endParaRPr sz="1400">
              <a:latin typeface="Alef"/>
              <a:ea typeface="Alef"/>
              <a:cs typeface="Alef"/>
              <a:sym typeface="Alef"/>
            </a:endParaRPr>
          </a:p>
          <a:p>
            <a:pPr indent="0" lvl="0" marL="0" rtl="1" algn="ctr">
              <a:spcBef>
                <a:spcPts val="0"/>
              </a:spcBef>
              <a:spcAft>
                <a:spcPts val="0"/>
              </a:spcAft>
              <a:buNone/>
            </a:pPr>
            <a:r>
              <a:rPr lang="en" sz="1400">
                <a:latin typeface="Alef"/>
                <a:ea typeface="Alef"/>
                <a:cs typeface="Alef"/>
                <a:sym typeface="Alef"/>
              </a:rPr>
              <a:t>נגה ענבי</a:t>
            </a:r>
            <a:endParaRPr sz="1400">
              <a:latin typeface="Alef"/>
              <a:ea typeface="Alef"/>
              <a:cs typeface="Alef"/>
              <a:sym typeface="Alef"/>
            </a:endParaRPr>
          </a:p>
          <a:p>
            <a:pPr indent="0" lvl="0" marL="0" rtl="1" algn="ctr">
              <a:spcBef>
                <a:spcPts val="0"/>
              </a:spcBef>
              <a:spcAft>
                <a:spcPts val="0"/>
              </a:spcAft>
              <a:buNone/>
            </a:pPr>
            <a:r>
              <a:t/>
            </a:r>
            <a:endParaRPr sz="1400">
              <a:latin typeface="Alef"/>
              <a:ea typeface="Alef"/>
              <a:cs typeface="Alef"/>
              <a:sym typeface="Alef"/>
            </a:endParaRPr>
          </a:p>
          <a:p>
            <a:pPr indent="0" lvl="0" marL="0" rtl="1" algn="ctr">
              <a:spcBef>
                <a:spcPts val="0"/>
              </a:spcBef>
              <a:spcAft>
                <a:spcPts val="0"/>
              </a:spcAft>
              <a:buNone/>
            </a:pPr>
            <a:r>
              <a:rPr lang="en" sz="1400">
                <a:latin typeface="Alef"/>
                <a:ea typeface="Alef"/>
                <a:cs typeface="Alef"/>
                <a:sym typeface="Alef"/>
              </a:rPr>
              <a:t>מנחה: אורי בריט</a:t>
            </a:r>
            <a:endParaRPr sz="1400">
              <a:latin typeface="Alef"/>
              <a:ea typeface="Alef"/>
              <a:cs typeface="Alef"/>
              <a:sym typeface="Alef"/>
            </a:endParaRPr>
          </a:p>
        </p:txBody>
      </p:sp>
      <p:sp>
        <p:nvSpPr>
          <p:cNvPr id="986" name="Google Shape;986;p63"/>
          <p:cNvSpPr txBox="1"/>
          <p:nvPr>
            <p:ph idx="4294967295" type="subTitle"/>
          </p:nvPr>
        </p:nvSpPr>
        <p:spPr>
          <a:xfrm>
            <a:off x="6858425" y="59250"/>
            <a:ext cx="2164500" cy="5109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rPr lang="en">
                <a:latin typeface="Alef"/>
                <a:ea typeface="Alef"/>
                <a:cs typeface="Alef"/>
                <a:sym typeface="Alef"/>
              </a:rPr>
              <a:t>תאריך: 23.06.2025</a:t>
            </a:r>
            <a:endParaRPr>
              <a:latin typeface="Alef"/>
              <a:ea typeface="Alef"/>
              <a:cs typeface="Alef"/>
              <a:sym typeface="Alef"/>
            </a:endParaRPr>
          </a:p>
          <a:p>
            <a:pPr indent="0" lvl="0" marL="0" rtl="1" algn="r">
              <a:lnSpc>
                <a:spcPct val="115000"/>
              </a:lnSpc>
              <a:spcBef>
                <a:spcPts val="0"/>
              </a:spcBef>
              <a:spcAft>
                <a:spcPts val="0"/>
              </a:spcAft>
              <a:buNone/>
            </a:pPr>
            <a:r>
              <a:rPr lang="en">
                <a:latin typeface="Alef"/>
                <a:ea typeface="Alef"/>
                <a:cs typeface="Alef"/>
                <a:sym typeface="Alef"/>
              </a:rPr>
              <a:t>סימסטר: ב תשפ"ה</a:t>
            </a:r>
            <a:endParaRPr>
              <a:latin typeface="Alef"/>
              <a:ea typeface="Alef"/>
              <a:cs typeface="Alef"/>
              <a:sym typeface="Alef"/>
            </a:endParaRPr>
          </a:p>
        </p:txBody>
      </p:sp>
      <p:pic>
        <p:nvPicPr>
          <p:cNvPr id="987" name="Google Shape;987;p63"/>
          <p:cNvPicPr preferRelativeResize="0"/>
          <p:nvPr/>
        </p:nvPicPr>
        <p:blipFill>
          <a:blip r:embed="rId3">
            <a:alphaModFix/>
          </a:blip>
          <a:stretch>
            <a:fillRect/>
          </a:stretch>
        </p:blipFill>
        <p:spPr>
          <a:xfrm>
            <a:off x="0" y="0"/>
            <a:ext cx="1553451" cy="1124400"/>
          </a:xfrm>
          <a:prstGeom prst="rect">
            <a:avLst/>
          </a:prstGeom>
          <a:noFill/>
          <a:ln>
            <a:noFill/>
          </a:ln>
        </p:spPr>
      </p:pic>
      <p:sp>
        <p:nvSpPr>
          <p:cNvPr id="988" name="Google Shape;988;p63"/>
          <p:cNvSpPr/>
          <p:nvPr/>
        </p:nvSpPr>
        <p:spPr>
          <a:xfrm>
            <a:off x="8825750" y="48003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989" name="Google Shape;98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72"/>
          <p:cNvSpPr txBox="1"/>
          <p:nvPr/>
        </p:nvSpPr>
        <p:spPr>
          <a:xfrm>
            <a:off x="3016350" y="133950"/>
            <a:ext cx="3017400" cy="7233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lang="en" sz="3500">
                <a:solidFill>
                  <a:schemeClr val="lt1"/>
                </a:solidFill>
                <a:latin typeface="Alef"/>
                <a:ea typeface="Alef"/>
                <a:cs typeface="Alef"/>
                <a:sym typeface="Alef"/>
              </a:rPr>
              <a:t>אתגרים</a:t>
            </a:r>
            <a:endParaRPr sz="3500">
              <a:solidFill>
                <a:schemeClr val="lt1"/>
              </a:solidFill>
              <a:latin typeface="Alef"/>
              <a:ea typeface="Alef"/>
              <a:cs typeface="Alef"/>
              <a:sym typeface="Alef"/>
            </a:endParaRPr>
          </a:p>
        </p:txBody>
      </p:sp>
      <p:sp>
        <p:nvSpPr>
          <p:cNvPr id="1078" name="Google Shape;1078;p72"/>
          <p:cNvSpPr txBox="1"/>
          <p:nvPr/>
        </p:nvSpPr>
        <p:spPr>
          <a:xfrm>
            <a:off x="466950" y="1769450"/>
            <a:ext cx="8210100" cy="5694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2500">
                <a:solidFill>
                  <a:schemeClr val="lt1"/>
                </a:solidFill>
                <a:latin typeface="Alef"/>
                <a:ea typeface="Alef"/>
                <a:cs typeface="Alef"/>
                <a:sym typeface="Alef"/>
              </a:rPr>
              <a:t>2.	מודל Demucs מורכב ומתקדם</a:t>
            </a:r>
            <a:endParaRPr sz="2500">
              <a:solidFill>
                <a:schemeClr val="lt1"/>
              </a:solidFill>
              <a:latin typeface="Alef"/>
              <a:ea typeface="Alef"/>
              <a:cs typeface="Alef"/>
              <a:sym typeface="Alef"/>
            </a:endParaRPr>
          </a:p>
        </p:txBody>
      </p:sp>
      <p:sp>
        <p:nvSpPr>
          <p:cNvPr id="1079" name="Google Shape;1079;p72"/>
          <p:cNvSpPr txBox="1"/>
          <p:nvPr/>
        </p:nvSpPr>
        <p:spPr>
          <a:xfrm>
            <a:off x="466950" y="2309750"/>
            <a:ext cx="8210100" cy="5694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2500">
                <a:solidFill>
                  <a:schemeClr val="lt1"/>
                </a:solidFill>
                <a:latin typeface="Alef"/>
                <a:ea typeface="Alef"/>
                <a:cs typeface="Alef"/>
                <a:sym typeface="Alef"/>
              </a:rPr>
              <a:t>3.	יצירת ההתקפות לוקחת יותר מידי משאבים וזמן</a:t>
            </a:r>
            <a:endParaRPr sz="2500">
              <a:solidFill>
                <a:schemeClr val="lt1"/>
              </a:solidFill>
              <a:latin typeface="Alef"/>
              <a:ea typeface="Alef"/>
              <a:cs typeface="Alef"/>
              <a:sym typeface="Alef"/>
            </a:endParaRPr>
          </a:p>
        </p:txBody>
      </p:sp>
      <p:sp>
        <p:nvSpPr>
          <p:cNvPr id="1080" name="Google Shape;1080;p72"/>
          <p:cNvSpPr txBox="1"/>
          <p:nvPr/>
        </p:nvSpPr>
        <p:spPr>
          <a:xfrm>
            <a:off x="466950" y="2904650"/>
            <a:ext cx="8210100" cy="5694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en" sz="2500">
                <a:solidFill>
                  <a:schemeClr val="lt1"/>
                </a:solidFill>
                <a:latin typeface="Alef"/>
                <a:ea typeface="Alef"/>
                <a:cs typeface="Alef"/>
                <a:sym typeface="Alef"/>
              </a:rPr>
              <a:t>4</a:t>
            </a:r>
            <a:r>
              <a:rPr lang="en" sz="2500">
                <a:solidFill>
                  <a:schemeClr val="lt1"/>
                </a:solidFill>
                <a:latin typeface="Alef"/>
                <a:ea typeface="Alef"/>
                <a:cs typeface="Alef"/>
                <a:sym typeface="Alef"/>
              </a:rPr>
              <a:t>.	קבצי השמע כבדים מידי</a:t>
            </a:r>
            <a:endParaRPr sz="2500">
              <a:solidFill>
                <a:schemeClr val="lt1"/>
              </a:solidFill>
              <a:latin typeface="Alef"/>
              <a:ea typeface="Alef"/>
              <a:cs typeface="Alef"/>
              <a:sym typeface="Alef"/>
            </a:endParaRPr>
          </a:p>
        </p:txBody>
      </p:sp>
      <p:pic>
        <p:nvPicPr>
          <p:cNvPr id="1081" name="Google Shape;1081;p72"/>
          <p:cNvPicPr preferRelativeResize="0"/>
          <p:nvPr/>
        </p:nvPicPr>
        <p:blipFill>
          <a:blip r:embed="rId3">
            <a:alphaModFix/>
          </a:blip>
          <a:stretch>
            <a:fillRect/>
          </a:stretch>
        </p:blipFill>
        <p:spPr>
          <a:xfrm>
            <a:off x="376511" y="342498"/>
            <a:ext cx="1517325" cy="1805150"/>
          </a:xfrm>
          <a:prstGeom prst="rect">
            <a:avLst/>
          </a:prstGeom>
          <a:noFill/>
          <a:ln>
            <a:noFill/>
          </a:ln>
        </p:spPr>
      </p:pic>
      <p:pic>
        <p:nvPicPr>
          <p:cNvPr id="1082" name="Google Shape;1082;p72"/>
          <p:cNvPicPr preferRelativeResize="0"/>
          <p:nvPr/>
        </p:nvPicPr>
        <p:blipFill rotWithShape="1">
          <a:blip r:embed="rId4">
            <a:alphaModFix/>
          </a:blip>
          <a:srcRect b="0" l="0" r="0" t="3446"/>
          <a:stretch/>
        </p:blipFill>
        <p:spPr>
          <a:xfrm>
            <a:off x="5989350" y="3906375"/>
            <a:ext cx="2592875" cy="1005961"/>
          </a:xfrm>
          <a:prstGeom prst="rect">
            <a:avLst/>
          </a:prstGeom>
          <a:noFill/>
          <a:ln>
            <a:noFill/>
          </a:ln>
        </p:spPr>
      </p:pic>
      <p:sp>
        <p:nvSpPr>
          <p:cNvPr id="1083" name="Google Shape;1083;p72"/>
          <p:cNvSpPr txBox="1"/>
          <p:nvPr/>
        </p:nvSpPr>
        <p:spPr>
          <a:xfrm>
            <a:off x="420000" y="1184500"/>
            <a:ext cx="8210100" cy="569400"/>
          </a:xfrm>
          <a:prstGeom prst="rect">
            <a:avLst/>
          </a:prstGeom>
          <a:noFill/>
          <a:ln>
            <a:noFill/>
          </a:ln>
        </p:spPr>
        <p:txBody>
          <a:bodyPr anchorCtr="0" anchor="t" bIns="91425" lIns="91425" spcFirstLastPara="1" rIns="91425" wrap="square" tIns="91425">
            <a:spAutoFit/>
          </a:bodyPr>
          <a:lstStyle/>
          <a:p>
            <a:pPr indent="-387350" lvl="0" marL="457200" rtl="1" algn="r">
              <a:spcBef>
                <a:spcPts val="0"/>
              </a:spcBef>
              <a:spcAft>
                <a:spcPts val="0"/>
              </a:spcAft>
              <a:buClr>
                <a:schemeClr val="lt1"/>
              </a:buClr>
              <a:buSzPts val="2500"/>
              <a:buFont typeface="Alef"/>
              <a:buAutoNum type="arabicPeriod"/>
            </a:pPr>
            <a:r>
              <a:rPr lang="en" sz="2500">
                <a:solidFill>
                  <a:schemeClr val="lt1"/>
                </a:solidFill>
                <a:latin typeface="Alef"/>
                <a:ea typeface="Alef"/>
                <a:cs typeface="Alef"/>
                <a:sym typeface="Alef"/>
              </a:rPr>
              <a:t>אלגוריתמים מתקדמים</a:t>
            </a:r>
            <a:endParaRPr sz="2500">
              <a:solidFill>
                <a:schemeClr val="lt1"/>
              </a:solidFill>
              <a:latin typeface="Alef"/>
              <a:ea typeface="Alef"/>
              <a:cs typeface="Alef"/>
              <a:sym typeface="Alef"/>
            </a:endParaRPr>
          </a:p>
        </p:txBody>
      </p:sp>
      <p:sp>
        <p:nvSpPr>
          <p:cNvPr id="1084" name="Google Shape;1084;p72"/>
          <p:cNvSpPr/>
          <p:nvPr/>
        </p:nvSpPr>
        <p:spPr>
          <a:xfrm flipH="1" rot="-10776976">
            <a:off x="3631329" y="739799"/>
            <a:ext cx="1881342" cy="126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5" name="Google Shape;1085;p72"/>
          <p:cNvSpPr/>
          <p:nvPr/>
        </p:nvSpPr>
        <p:spPr>
          <a:xfrm>
            <a:off x="8785050" y="48106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086" name="Google Shape;1086;p72"/>
          <p:cNvSpPr/>
          <p:nvPr/>
        </p:nvSpPr>
        <p:spPr>
          <a:xfrm>
            <a:off x="8785050" y="4810600"/>
            <a:ext cx="260700" cy="272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087" name="Google Shape;1087;p72"/>
          <p:cNvSpPr txBox="1"/>
          <p:nvPr>
            <p:ph idx="12" type="sldNum"/>
          </p:nvPr>
        </p:nvSpPr>
        <p:spPr>
          <a:xfrm>
            <a:off x="85308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cxnSp>
        <p:nvCxnSpPr>
          <p:cNvPr id="1092" name="Google Shape;1092;p73"/>
          <p:cNvCxnSpPr>
            <a:endCxn id="1093" idx="6"/>
          </p:cNvCxnSpPr>
          <p:nvPr/>
        </p:nvCxnSpPr>
        <p:spPr>
          <a:xfrm>
            <a:off x="759100" y="2676500"/>
            <a:ext cx="7555800" cy="0"/>
          </a:xfrm>
          <a:prstGeom prst="straightConnector1">
            <a:avLst/>
          </a:prstGeom>
          <a:noFill/>
          <a:ln cap="flat" cmpd="sng" w="9525">
            <a:solidFill>
              <a:schemeClr val="accent5"/>
            </a:solidFill>
            <a:prstDash val="solid"/>
            <a:round/>
            <a:headEnd len="med" w="med" type="none"/>
            <a:tailEnd len="med" w="med" type="none"/>
          </a:ln>
        </p:spPr>
      </p:cxnSp>
      <p:sp>
        <p:nvSpPr>
          <p:cNvPr id="1094" name="Google Shape;1094;p73"/>
          <p:cNvSpPr/>
          <p:nvPr/>
        </p:nvSpPr>
        <p:spPr>
          <a:xfrm>
            <a:off x="2426500" y="2496026"/>
            <a:ext cx="361200" cy="361200"/>
          </a:xfrm>
          <a:prstGeom prst="ellipse">
            <a:avLst/>
          </a:prstGeom>
          <a:solidFill>
            <a:schemeClr val="accent3"/>
          </a:solidFill>
          <a:ln>
            <a:noFill/>
          </a:ln>
          <a:effectLst>
            <a:outerShdw blurRad="328613" rotWithShape="0" algn="bl" dir="2700000" dist="28575">
              <a:schemeClr val="accent3">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5" name="Google Shape;1095;p73"/>
          <p:cNvSpPr/>
          <p:nvPr/>
        </p:nvSpPr>
        <p:spPr>
          <a:xfrm>
            <a:off x="4291288" y="2496026"/>
            <a:ext cx="361200" cy="361200"/>
          </a:xfrm>
          <a:prstGeom prst="ellipse">
            <a:avLst/>
          </a:prstGeom>
          <a:solidFill>
            <a:schemeClr val="lt2"/>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6" name="Google Shape;1096;p73"/>
          <p:cNvSpPr/>
          <p:nvPr/>
        </p:nvSpPr>
        <p:spPr>
          <a:xfrm>
            <a:off x="697600" y="2496026"/>
            <a:ext cx="361200" cy="361200"/>
          </a:xfrm>
          <a:prstGeom prst="ellipse">
            <a:avLst/>
          </a:prstGeom>
          <a:solidFill>
            <a:schemeClr val="accent4"/>
          </a:solidFill>
          <a:ln>
            <a:noFill/>
          </a:ln>
          <a:effectLst>
            <a:outerShdw blurRad="328613" rotWithShape="0" algn="bl" dir="2700000" dist="28575">
              <a:schemeClr val="accent4">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7" name="Google Shape;1097;p73"/>
          <p:cNvSpPr/>
          <p:nvPr/>
        </p:nvSpPr>
        <p:spPr>
          <a:xfrm>
            <a:off x="6165213" y="2496033"/>
            <a:ext cx="361200" cy="361200"/>
          </a:xfrm>
          <a:prstGeom prst="ellipse">
            <a:avLst/>
          </a:prstGeom>
          <a:solidFill>
            <a:schemeClr val="accent2"/>
          </a:solidFill>
          <a:ln>
            <a:noFill/>
          </a:ln>
          <a:effectLst>
            <a:outerShdw blurRad="485775" rotWithShape="0" algn="bl" dir="7800000" dist="76200">
              <a:schemeClr val="accen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3" name="Google Shape;1093;p73"/>
          <p:cNvSpPr/>
          <p:nvPr/>
        </p:nvSpPr>
        <p:spPr>
          <a:xfrm>
            <a:off x="7953700" y="2495900"/>
            <a:ext cx="361200" cy="361200"/>
          </a:xfrm>
          <a:prstGeom prst="ellipse">
            <a:avLst/>
          </a:prstGeom>
          <a:solidFill>
            <a:schemeClr val="accent1"/>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8" name="Google Shape;1098;p73"/>
          <p:cNvSpPr txBox="1"/>
          <p:nvPr>
            <p:ph idx="4294967295" type="title"/>
          </p:nvPr>
        </p:nvSpPr>
        <p:spPr>
          <a:xfrm>
            <a:off x="465250" y="2031200"/>
            <a:ext cx="8259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lef"/>
                <a:ea typeface="Alef"/>
                <a:cs typeface="Alef"/>
                <a:sym typeface="Alef"/>
              </a:rPr>
              <a:t>Step 1</a:t>
            </a:r>
            <a:endParaRPr sz="1500">
              <a:latin typeface="Alef"/>
              <a:ea typeface="Alef"/>
              <a:cs typeface="Alef"/>
              <a:sym typeface="Alef"/>
            </a:endParaRPr>
          </a:p>
        </p:txBody>
      </p:sp>
      <p:sp>
        <p:nvSpPr>
          <p:cNvPr id="1099" name="Google Shape;1099;p73"/>
          <p:cNvSpPr txBox="1"/>
          <p:nvPr>
            <p:ph idx="4294967295" type="title"/>
          </p:nvPr>
        </p:nvSpPr>
        <p:spPr>
          <a:xfrm>
            <a:off x="2264375" y="2031775"/>
            <a:ext cx="8259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lef"/>
                <a:ea typeface="Alef"/>
                <a:cs typeface="Alef"/>
                <a:sym typeface="Alef"/>
              </a:rPr>
              <a:t>Step 2</a:t>
            </a:r>
            <a:endParaRPr sz="1500">
              <a:latin typeface="Alef"/>
              <a:ea typeface="Alef"/>
              <a:cs typeface="Alef"/>
              <a:sym typeface="Alef"/>
            </a:endParaRPr>
          </a:p>
        </p:txBody>
      </p:sp>
      <p:sp>
        <p:nvSpPr>
          <p:cNvPr id="1100" name="Google Shape;1100;p73"/>
          <p:cNvSpPr txBox="1"/>
          <p:nvPr>
            <p:ph idx="4294967295" type="title"/>
          </p:nvPr>
        </p:nvSpPr>
        <p:spPr>
          <a:xfrm>
            <a:off x="4139700" y="2031200"/>
            <a:ext cx="8259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lef"/>
                <a:ea typeface="Alef"/>
                <a:cs typeface="Alef"/>
                <a:sym typeface="Alef"/>
              </a:rPr>
              <a:t>Step 3</a:t>
            </a:r>
            <a:endParaRPr sz="1500">
              <a:latin typeface="Alef"/>
              <a:ea typeface="Alef"/>
              <a:cs typeface="Alef"/>
              <a:sym typeface="Alef"/>
            </a:endParaRPr>
          </a:p>
        </p:txBody>
      </p:sp>
      <p:sp>
        <p:nvSpPr>
          <p:cNvPr id="1101" name="Google Shape;1101;p73"/>
          <p:cNvSpPr txBox="1"/>
          <p:nvPr>
            <p:ph idx="4294967295" type="title"/>
          </p:nvPr>
        </p:nvSpPr>
        <p:spPr>
          <a:xfrm>
            <a:off x="6011338" y="2031200"/>
            <a:ext cx="8259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lef"/>
                <a:ea typeface="Alef"/>
                <a:cs typeface="Alef"/>
                <a:sym typeface="Alef"/>
              </a:rPr>
              <a:t>Step 4</a:t>
            </a:r>
            <a:endParaRPr sz="1500">
              <a:latin typeface="Alef"/>
              <a:ea typeface="Alef"/>
              <a:cs typeface="Alef"/>
              <a:sym typeface="Alef"/>
            </a:endParaRPr>
          </a:p>
        </p:txBody>
      </p:sp>
      <p:sp>
        <p:nvSpPr>
          <p:cNvPr id="1102" name="Google Shape;1102;p73"/>
          <p:cNvSpPr txBox="1"/>
          <p:nvPr>
            <p:ph idx="4294967295" type="title"/>
          </p:nvPr>
        </p:nvSpPr>
        <p:spPr>
          <a:xfrm>
            <a:off x="7721338" y="2031775"/>
            <a:ext cx="825900" cy="3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lef"/>
                <a:ea typeface="Alef"/>
                <a:cs typeface="Alef"/>
                <a:sym typeface="Alef"/>
              </a:rPr>
              <a:t>Step 5</a:t>
            </a:r>
            <a:endParaRPr sz="1500">
              <a:latin typeface="Alef"/>
              <a:ea typeface="Alef"/>
              <a:cs typeface="Alef"/>
              <a:sym typeface="Alef"/>
            </a:endParaRPr>
          </a:p>
        </p:txBody>
      </p:sp>
      <p:sp>
        <p:nvSpPr>
          <p:cNvPr id="1103" name="Google Shape;1103;p73"/>
          <p:cNvSpPr txBox="1"/>
          <p:nvPr>
            <p:ph idx="4294967295" type="body"/>
          </p:nvPr>
        </p:nvSpPr>
        <p:spPr>
          <a:xfrm>
            <a:off x="224500" y="2960850"/>
            <a:ext cx="1374600" cy="361200"/>
          </a:xfrm>
          <a:prstGeom prst="rect">
            <a:avLst/>
          </a:prstGeom>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lang="en">
                <a:latin typeface="Alef"/>
                <a:ea typeface="Alef"/>
                <a:cs typeface="Alef"/>
                <a:sym typeface="Alef"/>
              </a:rPr>
              <a:t>למידת רקע תיאורטי</a:t>
            </a:r>
            <a:endParaRPr>
              <a:latin typeface="Alef"/>
              <a:ea typeface="Alef"/>
              <a:cs typeface="Alef"/>
              <a:sym typeface="Alef"/>
            </a:endParaRPr>
          </a:p>
        </p:txBody>
      </p:sp>
      <p:sp>
        <p:nvSpPr>
          <p:cNvPr id="1104" name="Google Shape;1104;p73"/>
          <p:cNvSpPr txBox="1"/>
          <p:nvPr>
            <p:ph idx="4294967295" type="title"/>
          </p:nvPr>
        </p:nvSpPr>
        <p:spPr>
          <a:xfrm>
            <a:off x="3208350" y="457200"/>
            <a:ext cx="2727300" cy="6834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b="1" lang="en" sz="3400">
                <a:latin typeface="Alef"/>
                <a:ea typeface="Alef"/>
                <a:cs typeface="Alef"/>
                <a:sym typeface="Alef"/>
              </a:rPr>
              <a:t>מבנה העבודה</a:t>
            </a:r>
            <a:endParaRPr b="1" sz="3400">
              <a:latin typeface="Alef"/>
              <a:ea typeface="Alef"/>
              <a:cs typeface="Alef"/>
              <a:sym typeface="Alef"/>
            </a:endParaRPr>
          </a:p>
        </p:txBody>
      </p:sp>
      <p:sp>
        <p:nvSpPr>
          <p:cNvPr id="1105" name="Google Shape;1105;p73"/>
          <p:cNvSpPr txBox="1"/>
          <p:nvPr>
            <p:ph idx="4294967295" type="body"/>
          </p:nvPr>
        </p:nvSpPr>
        <p:spPr>
          <a:xfrm>
            <a:off x="3707313" y="2884650"/>
            <a:ext cx="1579500" cy="5052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a:latin typeface="Alef"/>
                <a:ea typeface="Alef"/>
                <a:cs typeface="Alef"/>
                <a:sym typeface="Alef"/>
              </a:rPr>
              <a:t>הכנת מאגר הנתונים וביצוע מערך ניסויים</a:t>
            </a:r>
            <a:endParaRPr>
              <a:latin typeface="Alef"/>
              <a:ea typeface="Alef"/>
              <a:cs typeface="Alef"/>
              <a:sym typeface="Alef"/>
            </a:endParaRPr>
          </a:p>
        </p:txBody>
      </p:sp>
      <p:sp>
        <p:nvSpPr>
          <p:cNvPr id="1106" name="Google Shape;1106;p73"/>
          <p:cNvSpPr txBox="1"/>
          <p:nvPr>
            <p:ph idx="4294967295" type="body"/>
          </p:nvPr>
        </p:nvSpPr>
        <p:spPr>
          <a:xfrm>
            <a:off x="5641875" y="2884650"/>
            <a:ext cx="1487700" cy="5052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a:latin typeface="Alef"/>
                <a:ea typeface="Alef"/>
                <a:cs typeface="Alef"/>
                <a:sym typeface="Alef"/>
              </a:rPr>
              <a:t>פיתוח אלגוריתם התקפה והגנה</a:t>
            </a:r>
            <a:endParaRPr>
              <a:latin typeface="Alef"/>
              <a:ea typeface="Alef"/>
              <a:cs typeface="Alef"/>
              <a:sym typeface="Alef"/>
            </a:endParaRPr>
          </a:p>
        </p:txBody>
      </p:sp>
      <p:sp>
        <p:nvSpPr>
          <p:cNvPr id="1107" name="Google Shape;1107;p73"/>
          <p:cNvSpPr txBox="1"/>
          <p:nvPr>
            <p:ph idx="4294967295" type="body"/>
          </p:nvPr>
        </p:nvSpPr>
        <p:spPr>
          <a:xfrm>
            <a:off x="1951075" y="2884650"/>
            <a:ext cx="1374600" cy="5052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a:latin typeface="Alef"/>
                <a:ea typeface="Alef"/>
                <a:cs typeface="Alef"/>
                <a:sym typeface="Alef"/>
              </a:rPr>
              <a:t>מחקר על DEMUCS</a:t>
            </a:r>
            <a:endParaRPr>
              <a:latin typeface="Alef"/>
              <a:ea typeface="Alef"/>
              <a:cs typeface="Alef"/>
              <a:sym typeface="Alef"/>
            </a:endParaRPr>
          </a:p>
        </p:txBody>
      </p:sp>
      <p:sp>
        <p:nvSpPr>
          <p:cNvPr id="1108" name="Google Shape;1108;p73"/>
          <p:cNvSpPr txBox="1"/>
          <p:nvPr>
            <p:ph idx="4294967295" type="body"/>
          </p:nvPr>
        </p:nvSpPr>
        <p:spPr>
          <a:xfrm>
            <a:off x="7395025" y="2884650"/>
            <a:ext cx="1649400" cy="5694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a:latin typeface="Alef"/>
                <a:ea typeface="Alef"/>
                <a:cs typeface="Alef"/>
                <a:sym typeface="Alef"/>
              </a:rPr>
              <a:t>הערכת ביצוע, תוצאות ומסקנות</a:t>
            </a:r>
            <a:endParaRPr>
              <a:latin typeface="Alef"/>
              <a:ea typeface="Alef"/>
              <a:cs typeface="Alef"/>
              <a:sym typeface="Alef"/>
            </a:endParaRPr>
          </a:p>
        </p:txBody>
      </p:sp>
      <p:sp>
        <p:nvSpPr>
          <p:cNvPr id="1109" name="Google Shape;1109;p73"/>
          <p:cNvSpPr/>
          <p:nvPr/>
        </p:nvSpPr>
        <p:spPr>
          <a:xfrm>
            <a:off x="8725925" y="4776275"/>
            <a:ext cx="260700" cy="2721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10" name="Google Shape;1110;p73"/>
          <p:cNvSpPr txBox="1"/>
          <p:nvPr>
            <p:ph idx="12" type="sldNum"/>
          </p:nvPr>
        </p:nvSpPr>
        <p:spPr>
          <a:xfrm>
            <a:off x="8495734" y="47155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74"/>
          <p:cNvSpPr txBox="1"/>
          <p:nvPr>
            <p:ph idx="4294967295" type="title"/>
          </p:nvPr>
        </p:nvSpPr>
        <p:spPr>
          <a:xfrm>
            <a:off x="46950" y="564075"/>
            <a:ext cx="9144000" cy="977700"/>
          </a:xfrm>
          <a:prstGeom prst="rect">
            <a:avLst/>
          </a:prstGeom>
        </p:spPr>
        <p:txBody>
          <a:bodyPr anchorCtr="0" anchor="t" bIns="91425" lIns="91425" spcFirstLastPara="1" rIns="91425" wrap="square" tIns="91425">
            <a:noAutofit/>
          </a:bodyPr>
          <a:lstStyle/>
          <a:p>
            <a:pPr indent="0" lvl="0" marL="0" rtl="1" algn="ctr">
              <a:lnSpc>
                <a:spcPct val="80000"/>
              </a:lnSpc>
              <a:spcBef>
                <a:spcPts val="0"/>
              </a:spcBef>
              <a:spcAft>
                <a:spcPts val="0"/>
              </a:spcAft>
              <a:buNone/>
            </a:pPr>
            <a:r>
              <a:rPr lang="en">
                <a:latin typeface="Alef"/>
                <a:ea typeface="Alef"/>
                <a:cs typeface="Alef"/>
                <a:sym typeface="Alef"/>
              </a:rPr>
              <a:t>אלגוריתם ההתקפה</a:t>
            </a:r>
            <a:r>
              <a:rPr lang="en">
                <a:latin typeface="Alef"/>
                <a:ea typeface="Alef"/>
                <a:cs typeface="Alef"/>
                <a:sym typeface="Alef"/>
              </a:rPr>
              <a:t> - איך זה עובד? </a:t>
            </a:r>
            <a:endParaRPr>
              <a:latin typeface="Alef"/>
              <a:ea typeface="Alef"/>
              <a:cs typeface="Alef"/>
              <a:sym typeface="Alef"/>
            </a:endParaRPr>
          </a:p>
        </p:txBody>
      </p:sp>
      <p:sp>
        <p:nvSpPr>
          <p:cNvPr id="1116" name="Google Shape;1116;p74"/>
          <p:cNvSpPr txBox="1"/>
          <p:nvPr/>
        </p:nvSpPr>
        <p:spPr>
          <a:xfrm>
            <a:off x="2226650" y="1541775"/>
            <a:ext cx="5053800" cy="1108200"/>
          </a:xfrm>
          <a:prstGeom prst="rect">
            <a:avLst/>
          </a:prstGeom>
          <a:noFill/>
          <a:ln>
            <a:noFill/>
          </a:ln>
        </p:spPr>
        <p:txBody>
          <a:bodyPr anchorCtr="0" anchor="t" bIns="91425" lIns="91425" spcFirstLastPara="1" rIns="91425" wrap="square" tIns="91425">
            <a:spAutoFit/>
          </a:bodyPr>
          <a:lstStyle/>
          <a:p>
            <a:pPr indent="-355600" lvl="0" marL="457200" rtl="1" algn="r">
              <a:spcBef>
                <a:spcPts val="0"/>
              </a:spcBef>
              <a:spcAft>
                <a:spcPts val="0"/>
              </a:spcAft>
              <a:buClr>
                <a:schemeClr val="lt1"/>
              </a:buClr>
              <a:buSzPts val="2000"/>
              <a:buFont typeface="Alef"/>
              <a:buChar char="●"/>
            </a:pPr>
            <a:r>
              <a:rPr lang="en" sz="2000">
                <a:solidFill>
                  <a:schemeClr val="lt1"/>
                </a:solidFill>
                <a:latin typeface="Alef"/>
                <a:ea typeface="Alef"/>
                <a:cs typeface="Alef"/>
                <a:sym typeface="Alef"/>
              </a:rPr>
              <a:t>כמו אימון מודל</a:t>
            </a:r>
            <a:endParaRPr sz="2000">
              <a:solidFill>
                <a:schemeClr val="lt1"/>
              </a:solidFill>
              <a:latin typeface="Alef"/>
              <a:ea typeface="Alef"/>
              <a:cs typeface="Alef"/>
              <a:sym typeface="Alef"/>
            </a:endParaRPr>
          </a:p>
          <a:p>
            <a:pPr indent="-355600" lvl="0" marL="457200" rtl="1" algn="r">
              <a:spcBef>
                <a:spcPts val="0"/>
              </a:spcBef>
              <a:spcAft>
                <a:spcPts val="0"/>
              </a:spcAft>
              <a:buClr>
                <a:schemeClr val="lt1"/>
              </a:buClr>
              <a:buSzPts val="2000"/>
              <a:buFont typeface="Alef"/>
              <a:buChar char="●"/>
            </a:pPr>
            <a:r>
              <a:rPr lang="en" sz="2000">
                <a:solidFill>
                  <a:schemeClr val="lt1"/>
                </a:solidFill>
                <a:latin typeface="Alef"/>
                <a:ea typeface="Alef"/>
                <a:cs typeface="Alef"/>
                <a:sym typeface="Alef"/>
              </a:rPr>
              <a:t>גרדיאנט לפי הקלט</a:t>
            </a:r>
            <a:endParaRPr sz="2000">
              <a:solidFill>
                <a:schemeClr val="lt1"/>
              </a:solidFill>
              <a:latin typeface="Alef"/>
              <a:ea typeface="Alef"/>
              <a:cs typeface="Alef"/>
              <a:sym typeface="Alef"/>
            </a:endParaRPr>
          </a:p>
          <a:p>
            <a:pPr indent="-355600" lvl="0" marL="457200" rtl="1" algn="r">
              <a:spcBef>
                <a:spcPts val="0"/>
              </a:spcBef>
              <a:spcAft>
                <a:spcPts val="0"/>
              </a:spcAft>
              <a:buClr>
                <a:schemeClr val="lt1"/>
              </a:buClr>
              <a:buSzPts val="2000"/>
              <a:buFont typeface="Alef"/>
              <a:buChar char="●"/>
            </a:pPr>
            <a:r>
              <a:rPr lang="en" sz="2000">
                <a:solidFill>
                  <a:schemeClr val="lt1"/>
                </a:solidFill>
                <a:latin typeface="Alef"/>
                <a:ea typeface="Alef"/>
                <a:cs typeface="Alef"/>
                <a:sym typeface="Alef"/>
              </a:rPr>
              <a:t>למקסם את פונקציית המחיר</a:t>
            </a:r>
            <a:endParaRPr sz="2000">
              <a:solidFill>
                <a:schemeClr val="lt1"/>
              </a:solidFill>
              <a:latin typeface="Alef"/>
              <a:ea typeface="Alef"/>
              <a:cs typeface="Alef"/>
              <a:sym typeface="Alef"/>
            </a:endParaRPr>
          </a:p>
        </p:txBody>
      </p:sp>
      <p:pic>
        <p:nvPicPr>
          <p:cNvPr id="1117" name="Google Shape;1117;p74"/>
          <p:cNvPicPr preferRelativeResize="0"/>
          <p:nvPr/>
        </p:nvPicPr>
        <p:blipFill>
          <a:blip r:embed="rId3">
            <a:alphaModFix/>
          </a:blip>
          <a:stretch>
            <a:fillRect/>
          </a:stretch>
        </p:blipFill>
        <p:spPr>
          <a:xfrm>
            <a:off x="786863" y="2925500"/>
            <a:ext cx="3273667" cy="1642000"/>
          </a:xfrm>
          <a:prstGeom prst="rect">
            <a:avLst/>
          </a:prstGeom>
          <a:noFill/>
          <a:ln>
            <a:noFill/>
          </a:ln>
        </p:spPr>
      </p:pic>
      <p:sp>
        <p:nvSpPr>
          <p:cNvPr id="1118" name="Google Shape;1118;p74"/>
          <p:cNvSpPr/>
          <p:nvPr/>
        </p:nvSpPr>
        <p:spPr>
          <a:xfrm>
            <a:off x="8785050" y="48106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19" name="Google Shape;1119;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75"/>
          <p:cNvSpPr/>
          <p:nvPr/>
        </p:nvSpPr>
        <p:spPr>
          <a:xfrm>
            <a:off x="8785050" y="4776275"/>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25" name="Google Shape;1125;p75"/>
          <p:cNvSpPr txBox="1"/>
          <p:nvPr>
            <p:ph idx="4294967295" type="title"/>
          </p:nvPr>
        </p:nvSpPr>
        <p:spPr>
          <a:xfrm>
            <a:off x="100" y="70650"/>
            <a:ext cx="9144000" cy="977700"/>
          </a:xfrm>
          <a:prstGeom prst="rect">
            <a:avLst/>
          </a:prstGeom>
        </p:spPr>
        <p:txBody>
          <a:bodyPr anchorCtr="0" anchor="t" bIns="91425" lIns="91425" spcFirstLastPara="1" rIns="91425" wrap="square" tIns="91425">
            <a:noAutofit/>
          </a:bodyPr>
          <a:lstStyle/>
          <a:p>
            <a:pPr indent="0" lvl="0" marL="0" rtl="1" algn="ctr">
              <a:lnSpc>
                <a:spcPct val="80000"/>
              </a:lnSpc>
              <a:spcBef>
                <a:spcPts val="0"/>
              </a:spcBef>
              <a:spcAft>
                <a:spcPts val="0"/>
              </a:spcAft>
              <a:buNone/>
            </a:pPr>
            <a:r>
              <a:rPr lang="en">
                <a:latin typeface="Alef"/>
                <a:ea typeface="Alef"/>
                <a:cs typeface="Alef"/>
                <a:sym typeface="Alef"/>
              </a:rPr>
              <a:t>אלגוריתם ההתקפה - איך זה עובד? </a:t>
            </a:r>
            <a:endParaRPr>
              <a:latin typeface="Alef"/>
              <a:ea typeface="Alef"/>
              <a:cs typeface="Alef"/>
              <a:sym typeface="Alef"/>
            </a:endParaRPr>
          </a:p>
        </p:txBody>
      </p:sp>
      <p:cxnSp>
        <p:nvCxnSpPr>
          <p:cNvPr id="1126" name="Google Shape;1126;p75"/>
          <p:cNvCxnSpPr/>
          <p:nvPr/>
        </p:nvCxnSpPr>
        <p:spPr>
          <a:xfrm>
            <a:off x="6357675" y="1848325"/>
            <a:ext cx="1200" cy="189600"/>
          </a:xfrm>
          <a:prstGeom prst="straightConnector1">
            <a:avLst/>
          </a:prstGeom>
          <a:noFill/>
          <a:ln cap="flat" cmpd="sng" w="9525">
            <a:solidFill>
              <a:schemeClr val="dk2"/>
            </a:solidFill>
            <a:prstDash val="solid"/>
            <a:round/>
            <a:headEnd len="med" w="med" type="none"/>
            <a:tailEnd len="med" w="med" type="triangle"/>
          </a:ln>
        </p:spPr>
      </p:cxnSp>
      <p:sp>
        <p:nvSpPr>
          <p:cNvPr id="1127" name="Google Shape;1127;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8" name="Google Shape;1128;p75"/>
          <p:cNvPicPr preferRelativeResize="0"/>
          <p:nvPr/>
        </p:nvPicPr>
        <p:blipFill>
          <a:blip r:embed="rId3">
            <a:alphaModFix/>
          </a:blip>
          <a:stretch>
            <a:fillRect/>
          </a:stretch>
        </p:blipFill>
        <p:spPr>
          <a:xfrm>
            <a:off x="1090238" y="626400"/>
            <a:ext cx="7057425" cy="4517050"/>
          </a:xfrm>
          <a:prstGeom prst="rect">
            <a:avLst/>
          </a:prstGeom>
          <a:noFill/>
          <a:ln>
            <a:noFill/>
          </a:ln>
        </p:spPr>
      </p:pic>
      <p:sp>
        <p:nvSpPr>
          <p:cNvPr id="1129" name="Google Shape;1129;p75"/>
          <p:cNvSpPr/>
          <p:nvPr/>
        </p:nvSpPr>
        <p:spPr>
          <a:xfrm>
            <a:off x="8060000" y="1712450"/>
            <a:ext cx="580200" cy="1066150"/>
          </a:xfrm>
          <a:custGeom>
            <a:rect b="b" l="l" r="r" t="t"/>
            <a:pathLst>
              <a:path extrusionOk="0" h="42646" w="23208">
                <a:moveTo>
                  <a:pt x="0" y="0"/>
                </a:moveTo>
                <a:cubicBezTo>
                  <a:pt x="3842" y="3650"/>
                  <a:pt x="21803" y="14791"/>
                  <a:pt x="23052" y="21899"/>
                </a:cubicBezTo>
                <a:cubicBezTo>
                  <a:pt x="24301" y="29007"/>
                  <a:pt x="10085" y="39188"/>
                  <a:pt x="7492" y="42646"/>
                </a:cubicBezTo>
              </a:path>
            </a:pathLst>
          </a:custGeom>
          <a:noFill/>
          <a:ln cap="flat" cmpd="sng" w="38100">
            <a:solidFill>
              <a:schemeClr val="lt1"/>
            </a:solidFill>
            <a:prstDash val="solid"/>
            <a:round/>
            <a:headEnd len="med" w="med" type="none"/>
            <a:tailEnd len="med" w="med" type="none"/>
          </a:ln>
        </p:spPr>
      </p:sp>
      <p:cxnSp>
        <p:nvCxnSpPr>
          <p:cNvPr id="1130" name="Google Shape;1130;p75"/>
          <p:cNvCxnSpPr/>
          <p:nvPr/>
        </p:nvCxnSpPr>
        <p:spPr>
          <a:xfrm flipH="1">
            <a:off x="8060012" y="2655825"/>
            <a:ext cx="306300" cy="246300"/>
          </a:xfrm>
          <a:prstGeom prst="straightConnector1">
            <a:avLst/>
          </a:prstGeom>
          <a:noFill/>
          <a:ln cap="flat" cmpd="sng" w="38100">
            <a:solidFill>
              <a:schemeClr val="lt1"/>
            </a:solidFill>
            <a:prstDash val="solid"/>
            <a:round/>
            <a:headEnd len="med" w="med" type="none"/>
            <a:tailEnd len="med" w="med" type="triangle"/>
          </a:ln>
        </p:spPr>
      </p:cxnSp>
      <p:sp>
        <p:nvSpPr>
          <p:cNvPr id="1131" name="Google Shape;1131;p75"/>
          <p:cNvSpPr/>
          <p:nvPr/>
        </p:nvSpPr>
        <p:spPr>
          <a:xfrm>
            <a:off x="6855525" y="2242975"/>
            <a:ext cx="179100" cy="11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76"/>
          <p:cNvSpPr/>
          <p:nvPr/>
        </p:nvSpPr>
        <p:spPr>
          <a:xfrm>
            <a:off x="8785050" y="48106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37" name="Google Shape;1137;p76"/>
          <p:cNvSpPr txBox="1"/>
          <p:nvPr>
            <p:ph idx="4294967295" type="title"/>
          </p:nvPr>
        </p:nvSpPr>
        <p:spPr>
          <a:xfrm>
            <a:off x="46950" y="1192800"/>
            <a:ext cx="8674800" cy="3889800"/>
          </a:xfrm>
          <a:prstGeom prst="rect">
            <a:avLst/>
          </a:prstGeom>
        </p:spPr>
        <p:txBody>
          <a:bodyPr anchorCtr="0" anchor="t" bIns="91425" lIns="91425" spcFirstLastPara="1" rIns="91425" wrap="square" tIns="91425">
            <a:noAutofit/>
          </a:bodyPr>
          <a:lstStyle/>
          <a:p>
            <a:pPr indent="0" lvl="0" marL="0" rtl="1" algn="r">
              <a:lnSpc>
                <a:spcPct val="150000"/>
              </a:lnSpc>
              <a:spcBef>
                <a:spcPts val="0"/>
              </a:spcBef>
              <a:spcAft>
                <a:spcPts val="0"/>
              </a:spcAft>
              <a:buNone/>
            </a:pPr>
            <a:r>
              <a:rPr lang="en" sz="2000">
                <a:latin typeface="Alef"/>
                <a:ea typeface="Alef"/>
                <a:cs typeface="Alef"/>
                <a:sym typeface="Alef"/>
              </a:rPr>
              <a:t> </a:t>
            </a:r>
            <a:r>
              <a:rPr lang="en" sz="2000">
                <a:latin typeface="Alef"/>
                <a:ea typeface="Alef"/>
                <a:cs typeface="Alef"/>
                <a:sym typeface="Alef"/>
              </a:rPr>
              <a:t>שלב 1 -  יצירת הרעש</a:t>
            </a:r>
            <a:endParaRPr sz="2000">
              <a:latin typeface="Alef"/>
              <a:ea typeface="Alef"/>
              <a:cs typeface="Alef"/>
              <a:sym typeface="Alef"/>
            </a:endParaRPr>
          </a:p>
          <a:p>
            <a:pPr indent="0" lvl="0" marL="0" rtl="1" algn="r">
              <a:lnSpc>
                <a:spcPct val="150000"/>
              </a:lnSpc>
              <a:spcBef>
                <a:spcPts val="0"/>
              </a:spcBef>
              <a:spcAft>
                <a:spcPts val="0"/>
              </a:spcAft>
              <a:buNone/>
            </a:pPr>
            <a:r>
              <a:rPr lang="en" sz="2000">
                <a:latin typeface="Alef"/>
                <a:ea typeface="Alef"/>
                <a:cs typeface="Alef"/>
                <a:sym typeface="Alef"/>
              </a:rPr>
              <a:t> </a:t>
            </a:r>
            <a:r>
              <a:rPr lang="en" sz="2000">
                <a:latin typeface="Alef"/>
                <a:ea typeface="Alef"/>
                <a:cs typeface="Alef"/>
                <a:sym typeface="Alef"/>
              </a:rPr>
              <a:t>שלב 2 -  הגבלת הרעש</a:t>
            </a:r>
            <a:endParaRPr sz="2000">
              <a:latin typeface="Alef"/>
              <a:ea typeface="Alef"/>
              <a:cs typeface="Alef"/>
              <a:sym typeface="Alef"/>
            </a:endParaRPr>
          </a:p>
          <a:p>
            <a:pPr indent="0" lvl="0" marL="0" rtl="1" algn="r">
              <a:lnSpc>
                <a:spcPct val="150000"/>
              </a:lnSpc>
              <a:spcBef>
                <a:spcPts val="0"/>
              </a:spcBef>
              <a:spcAft>
                <a:spcPts val="0"/>
              </a:spcAft>
              <a:buNone/>
            </a:pPr>
            <a:r>
              <a:rPr lang="en" sz="2000">
                <a:latin typeface="Alef"/>
                <a:ea typeface="Alef"/>
                <a:cs typeface="Alef"/>
                <a:sym typeface="Alef"/>
              </a:rPr>
              <a:t> שלב 3 - הוספת הרעש לקלט המקורי</a:t>
            </a:r>
            <a:endParaRPr sz="2000">
              <a:latin typeface="Alef"/>
              <a:ea typeface="Alef"/>
              <a:cs typeface="Alef"/>
              <a:sym typeface="Alef"/>
            </a:endParaRPr>
          </a:p>
          <a:p>
            <a:pPr indent="0" lvl="0" marL="0" rtl="1" algn="r">
              <a:lnSpc>
                <a:spcPct val="150000"/>
              </a:lnSpc>
              <a:spcBef>
                <a:spcPts val="0"/>
              </a:spcBef>
              <a:spcAft>
                <a:spcPts val="0"/>
              </a:spcAft>
              <a:buNone/>
            </a:pPr>
            <a:r>
              <a:rPr lang="en" sz="2000">
                <a:latin typeface="Alef"/>
                <a:ea typeface="Alef"/>
                <a:cs typeface="Alef"/>
                <a:sym typeface="Alef"/>
              </a:rPr>
              <a:t> שלב 4 - העברת הקלט החדש דרך המודל</a:t>
            </a:r>
            <a:endParaRPr sz="2000">
              <a:latin typeface="Alef"/>
              <a:ea typeface="Alef"/>
              <a:cs typeface="Alef"/>
              <a:sym typeface="Alef"/>
            </a:endParaRPr>
          </a:p>
          <a:p>
            <a:pPr indent="0" lvl="0" marL="0" rtl="1" algn="r">
              <a:lnSpc>
                <a:spcPct val="150000"/>
              </a:lnSpc>
              <a:spcBef>
                <a:spcPts val="0"/>
              </a:spcBef>
              <a:spcAft>
                <a:spcPts val="0"/>
              </a:spcAft>
              <a:buNone/>
            </a:pPr>
            <a:r>
              <a:rPr lang="en" sz="2000">
                <a:latin typeface="Alef"/>
                <a:ea typeface="Alef"/>
                <a:cs typeface="Alef"/>
                <a:sym typeface="Alef"/>
              </a:rPr>
              <a:t> שלב 5 - חישוב השגיאה ההפוכה (Maximize loss)</a:t>
            </a:r>
            <a:endParaRPr sz="2000">
              <a:latin typeface="Alef"/>
              <a:ea typeface="Alef"/>
              <a:cs typeface="Alef"/>
              <a:sym typeface="Alef"/>
            </a:endParaRPr>
          </a:p>
          <a:p>
            <a:pPr indent="0" lvl="0" marL="0" rtl="1" algn="r">
              <a:lnSpc>
                <a:spcPct val="150000"/>
              </a:lnSpc>
              <a:spcBef>
                <a:spcPts val="0"/>
              </a:spcBef>
              <a:spcAft>
                <a:spcPts val="0"/>
              </a:spcAft>
              <a:buNone/>
            </a:pPr>
            <a:r>
              <a:rPr lang="en" sz="2000">
                <a:latin typeface="Alef"/>
                <a:ea typeface="Alef"/>
                <a:cs typeface="Alef"/>
                <a:sym typeface="Alef"/>
              </a:rPr>
              <a:t> שלב 6- חישוב הגרדיאנטים לאחור (backpropagation)</a:t>
            </a:r>
            <a:endParaRPr sz="2000">
              <a:latin typeface="Alef"/>
              <a:ea typeface="Alef"/>
              <a:cs typeface="Alef"/>
              <a:sym typeface="Alef"/>
            </a:endParaRPr>
          </a:p>
          <a:p>
            <a:pPr indent="0" lvl="0" marL="0" rtl="1" algn="r">
              <a:lnSpc>
                <a:spcPct val="150000"/>
              </a:lnSpc>
              <a:spcBef>
                <a:spcPts val="0"/>
              </a:spcBef>
              <a:spcAft>
                <a:spcPts val="0"/>
              </a:spcAft>
              <a:buNone/>
            </a:pPr>
            <a:r>
              <a:rPr lang="en" sz="2000">
                <a:latin typeface="Alef"/>
                <a:ea typeface="Alef"/>
                <a:cs typeface="Alef"/>
                <a:sym typeface="Alef"/>
              </a:rPr>
              <a:t> שלב 7 - צעד של חישוב רעש משבש</a:t>
            </a:r>
            <a:endParaRPr sz="2000">
              <a:latin typeface="Alef"/>
              <a:ea typeface="Alef"/>
              <a:cs typeface="Alef"/>
              <a:sym typeface="Alef"/>
            </a:endParaRPr>
          </a:p>
          <a:p>
            <a:pPr indent="0" lvl="0" marL="0" rtl="1" algn="r">
              <a:lnSpc>
                <a:spcPct val="150000"/>
              </a:lnSpc>
              <a:spcBef>
                <a:spcPts val="0"/>
              </a:spcBef>
              <a:spcAft>
                <a:spcPts val="0"/>
              </a:spcAft>
              <a:buNone/>
            </a:pPr>
            <a:r>
              <a:rPr lang="en" sz="2000">
                <a:latin typeface="Alef"/>
                <a:ea typeface="Alef"/>
                <a:cs typeface="Alef"/>
                <a:sym typeface="Alef"/>
              </a:rPr>
              <a:t> שלב 8 - חזור לשלב 2</a:t>
            </a:r>
            <a:endParaRPr sz="2000"/>
          </a:p>
          <a:p>
            <a:pPr indent="0" lvl="0" marL="0" rtl="1" algn="ctr">
              <a:lnSpc>
                <a:spcPct val="150000"/>
              </a:lnSpc>
              <a:spcBef>
                <a:spcPts val="0"/>
              </a:spcBef>
              <a:spcAft>
                <a:spcPts val="0"/>
              </a:spcAft>
              <a:buNone/>
            </a:pPr>
            <a:r>
              <a:rPr lang="en"/>
              <a:t> </a:t>
            </a:r>
            <a:endParaRPr sz="2000">
              <a:latin typeface="Alef"/>
              <a:ea typeface="Alef"/>
              <a:cs typeface="Alef"/>
              <a:sym typeface="Alef"/>
            </a:endParaRPr>
          </a:p>
          <a:p>
            <a:pPr indent="0" lvl="0" marL="0" rtl="1" algn="ctr">
              <a:lnSpc>
                <a:spcPct val="150000"/>
              </a:lnSpc>
              <a:spcBef>
                <a:spcPts val="0"/>
              </a:spcBef>
              <a:spcAft>
                <a:spcPts val="0"/>
              </a:spcAft>
              <a:buNone/>
            </a:pPr>
            <a:r>
              <a:rPr lang="en">
                <a:latin typeface="Alef"/>
                <a:ea typeface="Alef"/>
                <a:cs typeface="Alef"/>
                <a:sym typeface="Alef"/>
              </a:rPr>
              <a:t> </a:t>
            </a:r>
            <a:endParaRPr>
              <a:latin typeface="Alef"/>
              <a:ea typeface="Alef"/>
              <a:cs typeface="Alef"/>
              <a:sym typeface="Alef"/>
            </a:endParaRPr>
          </a:p>
        </p:txBody>
      </p:sp>
      <p:sp>
        <p:nvSpPr>
          <p:cNvPr id="1138" name="Google Shape;1138;p76"/>
          <p:cNvSpPr txBox="1"/>
          <p:nvPr>
            <p:ph idx="4294967295" type="title"/>
          </p:nvPr>
        </p:nvSpPr>
        <p:spPr>
          <a:xfrm>
            <a:off x="46950" y="317550"/>
            <a:ext cx="9144000" cy="514800"/>
          </a:xfrm>
          <a:prstGeom prst="rect">
            <a:avLst/>
          </a:prstGeom>
        </p:spPr>
        <p:txBody>
          <a:bodyPr anchorCtr="0" anchor="t" bIns="91425" lIns="91425" spcFirstLastPara="1" rIns="91425" wrap="square" tIns="91425">
            <a:noAutofit/>
          </a:bodyPr>
          <a:lstStyle/>
          <a:p>
            <a:pPr indent="0" lvl="0" marL="0" rtl="1" algn="ctr">
              <a:lnSpc>
                <a:spcPct val="80000"/>
              </a:lnSpc>
              <a:spcBef>
                <a:spcPts val="0"/>
              </a:spcBef>
              <a:spcAft>
                <a:spcPts val="0"/>
              </a:spcAft>
              <a:buNone/>
            </a:pPr>
            <a:r>
              <a:rPr lang="en">
                <a:latin typeface="Alef"/>
                <a:ea typeface="Alef"/>
                <a:cs typeface="Alef"/>
                <a:sym typeface="Alef"/>
              </a:rPr>
              <a:t>אלגוריתם</a:t>
            </a:r>
            <a:r>
              <a:rPr lang="en">
                <a:latin typeface="Alef"/>
                <a:ea typeface="Alef"/>
                <a:cs typeface="Alef"/>
                <a:sym typeface="Alef"/>
              </a:rPr>
              <a:t> ההתקפה</a:t>
            </a:r>
            <a:r>
              <a:rPr lang="en">
                <a:latin typeface="Alef"/>
                <a:ea typeface="Alef"/>
                <a:cs typeface="Alef"/>
                <a:sym typeface="Alef"/>
              </a:rPr>
              <a:t> - איך זה עובד? </a:t>
            </a:r>
            <a:endParaRPr>
              <a:latin typeface="Alef"/>
              <a:ea typeface="Alef"/>
              <a:cs typeface="Alef"/>
              <a:sym typeface="Alef"/>
            </a:endParaRPr>
          </a:p>
        </p:txBody>
      </p:sp>
      <p:sp>
        <p:nvSpPr>
          <p:cNvPr id="1139" name="Google Shape;113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77"/>
          <p:cNvSpPr/>
          <p:nvPr/>
        </p:nvSpPr>
        <p:spPr>
          <a:xfrm>
            <a:off x="8785050" y="48106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pic>
        <p:nvPicPr>
          <p:cNvPr id="1145" name="Google Shape;1145;p77"/>
          <p:cNvPicPr preferRelativeResize="0"/>
          <p:nvPr/>
        </p:nvPicPr>
        <p:blipFill>
          <a:blip r:embed="rId3">
            <a:alphaModFix/>
          </a:blip>
          <a:stretch>
            <a:fillRect/>
          </a:stretch>
        </p:blipFill>
        <p:spPr>
          <a:xfrm>
            <a:off x="0" y="917375"/>
            <a:ext cx="9144001" cy="2860500"/>
          </a:xfrm>
          <a:prstGeom prst="rect">
            <a:avLst/>
          </a:prstGeom>
          <a:noFill/>
          <a:ln>
            <a:noFill/>
          </a:ln>
        </p:spPr>
      </p:pic>
      <p:sp>
        <p:nvSpPr>
          <p:cNvPr id="1146" name="Google Shape;114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78"/>
          <p:cNvSpPr/>
          <p:nvPr/>
        </p:nvSpPr>
        <p:spPr>
          <a:xfrm>
            <a:off x="8785050" y="48106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52" name="Google Shape;1152;p78"/>
          <p:cNvSpPr txBox="1"/>
          <p:nvPr>
            <p:ph idx="4294967295" type="title"/>
          </p:nvPr>
        </p:nvSpPr>
        <p:spPr>
          <a:xfrm>
            <a:off x="3422150" y="228600"/>
            <a:ext cx="3544500" cy="7002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sz="3500"/>
              <a:t>         	    </a:t>
            </a:r>
            <a:r>
              <a:rPr lang="en" sz="3500">
                <a:latin typeface="Alef"/>
                <a:ea typeface="Alef"/>
                <a:cs typeface="Alef"/>
                <a:sym typeface="Alef"/>
              </a:rPr>
              <a:t>ההגנה</a:t>
            </a:r>
            <a:endParaRPr sz="3500">
              <a:latin typeface="Alef"/>
              <a:ea typeface="Alef"/>
              <a:cs typeface="Alef"/>
              <a:sym typeface="Alef"/>
            </a:endParaRPr>
          </a:p>
        </p:txBody>
      </p:sp>
      <p:sp>
        <p:nvSpPr>
          <p:cNvPr id="1153" name="Google Shape;1153;p78"/>
          <p:cNvSpPr txBox="1"/>
          <p:nvPr/>
        </p:nvSpPr>
        <p:spPr>
          <a:xfrm>
            <a:off x="1328950" y="1023950"/>
            <a:ext cx="6774600" cy="3392700"/>
          </a:xfrm>
          <a:prstGeom prst="rect">
            <a:avLst/>
          </a:prstGeom>
          <a:noFill/>
          <a:ln>
            <a:noFill/>
          </a:ln>
        </p:spPr>
        <p:txBody>
          <a:bodyPr anchorCtr="0" anchor="t" bIns="91425" lIns="91425" spcFirstLastPara="1" rIns="91425" wrap="square" tIns="91425">
            <a:noAutofit/>
          </a:bodyPr>
          <a:lstStyle/>
          <a:p>
            <a:pPr indent="0" lvl="0" marL="0" rtl="1" algn="r">
              <a:spcBef>
                <a:spcPts val="0"/>
              </a:spcBef>
              <a:spcAft>
                <a:spcPts val="0"/>
              </a:spcAft>
              <a:buNone/>
            </a:pPr>
            <a:r>
              <a:rPr lang="en" sz="2500">
                <a:solidFill>
                  <a:schemeClr val="lt1"/>
                </a:solidFill>
                <a:latin typeface="Alef"/>
                <a:ea typeface="Alef"/>
                <a:cs typeface="Alef"/>
                <a:sym typeface="Alef"/>
              </a:rPr>
              <a:t>הוספת רעש רנדומלי נמוך</a:t>
            </a:r>
            <a:endParaRPr sz="2500">
              <a:solidFill>
                <a:schemeClr val="lt1"/>
              </a:solidFill>
              <a:latin typeface="Alef"/>
              <a:ea typeface="Alef"/>
              <a:cs typeface="Alef"/>
              <a:sym typeface="Alef"/>
            </a:endParaRPr>
          </a:p>
          <a:p>
            <a:pPr indent="0" lvl="0" marL="0" rtl="1" algn="r">
              <a:spcBef>
                <a:spcPts val="0"/>
              </a:spcBef>
              <a:spcAft>
                <a:spcPts val="0"/>
              </a:spcAft>
              <a:buNone/>
            </a:pPr>
            <a:r>
              <a:t/>
            </a:r>
            <a:endParaRPr sz="2500">
              <a:solidFill>
                <a:schemeClr val="lt1"/>
              </a:solidFill>
              <a:latin typeface="Alef"/>
              <a:ea typeface="Alef"/>
              <a:cs typeface="Alef"/>
              <a:sym typeface="Alef"/>
            </a:endParaRPr>
          </a:p>
          <a:p>
            <a:pPr indent="0" lvl="0" marL="0" rtl="1" algn="r">
              <a:spcBef>
                <a:spcPts val="0"/>
              </a:spcBef>
              <a:spcAft>
                <a:spcPts val="0"/>
              </a:spcAft>
              <a:buNone/>
            </a:pPr>
            <a:r>
              <a:t/>
            </a:r>
            <a:endParaRPr sz="2500">
              <a:solidFill>
                <a:schemeClr val="lt1"/>
              </a:solidFill>
              <a:latin typeface="Alef"/>
              <a:ea typeface="Alef"/>
              <a:cs typeface="Alef"/>
              <a:sym typeface="Alef"/>
            </a:endParaRPr>
          </a:p>
          <a:p>
            <a:pPr indent="0" lvl="0" marL="0" rtl="1" algn="r">
              <a:spcBef>
                <a:spcPts val="0"/>
              </a:spcBef>
              <a:spcAft>
                <a:spcPts val="0"/>
              </a:spcAft>
              <a:buNone/>
            </a:pPr>
            <a:r>
              <a:rPr lang="en" sz="2500">
                <a:solidFill>
                  <a:schemeClr val="lt1"/>
                </a:solidFill>
                <a:latin typeface="Alef"/>
                <a:ea typeface="Alef"/>
                <a:cs typeface="Alef"/>
                <a:sym typeface="Alef"/>
              </a:rPr>
              <a:t>למה זה עובד?</a:t>
            </a:r>
            <a:endParaRPr sz="2500">
              <a:solidFill>
                <a:schemeClr val="lt1"/>
              </a:solidFill>
              <a:latin typeface="Alef"/>
              <a:ea typeface="Alef"/>
              <a:cs typeface="Alef"/>
              <a:sym typeface="Alef"/>
            </a:endParaRPr>
          </a:p>
          <a:p>
            <a:pPr indent="0" lvl="0" marL="0" rtl="1" algn="r">
              <a:spcBef>
                <a:spcPts val="0"/>
              </a:spcBef>
              <a:spcAft>
                <a:spcPts val="0"/>
              </a:spcAft>
              <a:buNone/>
            </a:pPr>
            <a:r>
              <a:rPr lang="en" sz="2500">
                <a:solidFill>
                  <a:schemeClr val="lt1"/>
                </a:solidFill>
                <a:latin typeface="Alef"/>
                <a:ea typeface="Alef"/>
                <a:cs typeface="Alef"/>
                <a:sym typeface="Alef"/>
              </a:rPr>
              <a:t>רעש רנדומלי הופך את הרעש המשבש האופטימלי לרנדומלי בעצמו</a:t>
            </a:r>
            <a:endParaRPr sz="2500">
              <a:solidFill>
                <a:schemeClr val="lt1"/>
              </a:solidFill>
              <a:latin typeface="Alef"/>
              <a:ea typeface="Alef"/>
              <a:cs typeface="Alef"/>
              <a:sym typeface="Alef"/>
            </a:endParaRPr>
          </a:p>
          <a:p>
            <a:pPr indent="0" lvl="0" marL="0" rtl="1" algn="r">
              <a:spcBef>
                <a:spcPts val="0"/>
              </a:spcBef>
              <a:spcAft>
                <a:spcPts val="0"/>
              </a:spcAft>
              <a:buNone/>
            </a:pPr>
            <a:r>
              <a:t/>
            </a:r>
            <a:endParaRPr sz="2500">
              <a:solidFill>
                <a:schemeClr val="lt1"/>
              </a:solidFill>
              <a:latin typeface="Alef"/>
              <a:ea typeface="Alef"/>
              <a:cs typeface="Alef"/>
              <a:sym typeface="Alef"/>
            </a:endParaRPr>
          </a:p>
          <a:p>
            <a:pPr indent="0" lvl="0" marL="0" rtl="1" algn="r">
              <a:spcBef>
                <a:spcPts val="0"/>
              </a:spcBef>
              <a:spcAft>
                <a:spcPts val="0"/>
              </a:spcAft>
              <a:buNone/>
            </a:pPr>
            <a:r>
              <a:t/>
            </a:r>
            <a:endParaRPr sz="2500">
              <a:solidFill>
                <a:schemeClr val="lt1"/>
              </a:solidFill>
              <a:latin typeface="Alef"/>
              <a:ea typeface="Alef"/>
              <a:cs typeface="Alef"/>
              <a:sym typeface="Alef"/>
            </a:endParaRPr>
          </a:p>
        </p:txBody>
      </p:sp>
      <p:pic>
        <p:nvPicPr>
          <p:cNvPr id="1154" name="Google Shape;1154;p78"/>
          <p:cNvPicPr preferRelativeResize="0"/>
          <p:nvPr/>
        </p:nvPicPr>
        <p:blipFill>
          <a:blip r:embed="rId3">
            <a:alphaModFix/>
          </a:blip>
          <a:stretch>
            <a:fillRect/>
          </a:stretch>
        </p:blipFill>
        <p:spPr>
          <a:xfrm>
            <a:off x="2591949" y="1641813"/>
            <a:ext cx="5434000" cy="507173"/>
          </a:xfrm>
          <a:prstGeom prst="rect">
            <a:avLst/>
          </a:prstGeom>
          <a:noFill/>
          <a:ln>
            <a:noFill/>
          </a:ln>
        </p:spPr>
      </p:pic>
      <p:sp>
        <p:nvSpPr>
          <p:cNvPr id="1155" name="Google Shape;1155;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79" title="source.png"/>
          <p:cNvPicPr preferRelativeResize="0"/>
          <p:nvPr/>
        </p:nvPicPr>
        <p:blipFill rotWithShape="1">
          <a:blip r:embed="rId3">
            <a:alphaModFix/>
          </a:blip>
          <a:srcRect b="0" l="4654" r="9787" t="0"/>
          <a:stretch/>
        </p:blipFill>
        <p:spPr>
          <a:xfrm>
            <a:off x="0" y="-31025"/>
            <a:ext cx="8800502" cy="5143500"/>
          </a:xfrm>
          <a:prstGeom prst="rect">
            <a:avLst/>
          </a:prstGeom>
          <a:noFill/>
          <a:ln>
            <a:noFill/>
          </a:ln>
        </p:spPr>
      </p:pic>
      <p:sp>
        <p:nvSpPr>
          <p:cNvPr id="1161" name="Google Shape;1161;p79"/>
          <p:cNvSpPr txBox="1"/>
          <p:nvPr>
            <p:ph idx="4294967295" type="title"/>
          </p:nvPr>
        </p:nvSpPr>
        <p:spPr>
          <a:xfrm>
            <a:off x="171750" y="87750"/>
            <a:ext cx="8800500" cy="7389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rPr lang="en">
                <a:latin typeface="Alef"/>
                <a:ea typeface="Alef"/>
                <a:cs typeface="Alef"/>
                <a:sym typeface="Alef"/>
              </a:rPr>
              <a:t>הדגמה שמיעתית</a:t>
            </a:r>
            <a:endParaRPr>
              <a:latin typeface="Alef"/>
              <a:ea typeface="Alef"/>
              <a:cs typeface="Alef"/>
              <a:sym typeface="Alef"/>
            </a:endParaRPr>
          </a:p>
        </p:txBody>
      </p:sp>
      <p:sp>
        <p:nvSpPr>
          <p:cNvPr id="1162" name="Google Shape;1162;p79"/>
          <p:cNvSpPr/>
          <p:nvPr/>
        </p:nvSpPr>
        <p:spPr>
          <a:xfrm>
            <a:off x="8785050" y="4810600"/>
            <a:ext cx="260700" cy="272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63" name="Google Shape;1163;p79"/>
          <p:cNvSpPr txBox="1"/>
          <p:nvPr>
            <p:ph idx="12" type="sldNum"/>
          </p:nvPr>
        </p:nvSpPr>
        <p:spPr>
          <a:xfrm>
            <a:off x="857325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16</a:t>
            </a:r>
            <a:endParaRPr/>
          </a:p>
        </p:txBody>
      </p:sp>
      <p:pic>
        <p:nvPicPr>
          <p:cNvPr descr="original song&#10;" id="1164" name="Google Shape;1164;p79" title="mixture.wav">
            <a:hlinkClick r:id="rId4"/>
          </p:cNvPr>
          <p:cNvPicPr preferRelativeResize="0"/>
          <p:nvPr/>
        </p:nvPicPr>
        <p:blipFill>
          <a:blip r:embed="rId5">
            <a:alphaModFix/>
          </a:blip>
          <a:stretch>
            <a:fillRect/>
          </a:stretch>
        </p:blipFill>
        <p:spPr>
          <a:xfrm>
            <a:off x="308325" y="87750"/>
            <a:ext cx="457200" cy="457200"/>
          </a:xfrm>
          <a:prstGeom prst="rect">
            <a:avLst/>
          </a:prstGeom>
          <a:noFill/>
          <a:ln>
            <a:noFill/>
          </a:ln>
        </p:spPr>
      </p:pic>
      <p:pic>
        <p:nvPicPr>
          <p:cNvPr id="1165" name="Google Shape;1165;p79" title="mixture.wav">
            <a:hlinkClick r:id="rId6"/>
          </p:cNvPr>
          <p:cNvPicPr preferRelativeResize="0"/>
          <p:nvPr/>
        </p:nvPicPr>
        <p:blipFill>
          <a:blip r:embed="rId7">
            <a:alphaModFix/>
          </a:blip>
          <a:stretch>
            <a:fillRect/>
          </a:stretch>
        </p:blipFill>
        <p:spPr>
          <a:xfrm>
            <a:off x="3293050" y="2776350"/>
            <a:ext cx="457200" cy="457200"/>
          </a:xfrm>
          <a:prstGeom prst="rect">
            <a:avLst/>
          </a:prstGeom>
          <a:noFill/>
          <a:ln>
            <a:noFill/>
          </a:ln>
        </p:spPr>
      </p:pic>
      <p:grpSp>
        <p:nvGrpSpPr>
          <p:cNvPr id="1166" name="Google Shape;1166;p79"/>
          <p:cNvGrpSpPr/>
          <p:nvPr/>
        </p:nvGrpSpPr>
        <p:grpSpPr>
          <a:xfrm>
            <a:off x="4390350" y="711200"/>
            <a:ext cx="676200" cy="648850"/>
            <a:chOff x="4390350" y="711200"/>
            <a:chExt cx="676200" cy="648850"/>
          </a:xfrm>
        </p:grpSpPr>
        <p:pic>
          <p:nvPicPr>
            <p:cNvPr id="1167" name="Google Shape;1167;p79" title="vocals.wav">
              <a:hlinkClick r:id="rId8"/>
            </p:cNvPr>
            <p:cNvPicPr preferRelativeResize="0"/>
            <p:nvPr/>
          </p:nvPicPr>
          <p:blipFill>
            <a:blip r:embed="rId9">
              <a:alphaModFix/>
            </a:blip>
            <a:stretch>
              <a:fillRect/>
            </a:stretch>
          </p:blipFill>
          <p:spPr>
            <a:xfrm>
              <a:off x="4390350" y="902850"/>
              <a:ext cx="457200" cy="457200"/>
            </a:xfrm>
            <a:prstGeom prst="rect">
              <a:avLst/>
            </a:prstGeom>
            <a:noFill/>
            <a:ln>
              <a:noFill/>
            </a:ln>
          </p:spPr>
        </p:pic>
        <p:sp>
          <p:nvSpPr>
            <p:cNvPr id="1168" name="Google Shape;1168;p79"/>
            <p:cNvSpPr txBox="1"/>
            <p:nvPr/>
          </p:nvSpPr>
          <p:spPr>
            <a:xfrm>
              <a:off x="4390350" y="711200"/>
              <a:ext cx="676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Sora"/>
                  <a:ea typeface="Sora"/>
                  <a:cs typeface="Sora"/>
                  <a:sym typeface="Sora"/>
                </a:rPr>
                <a:t>vocals</a:t>
              </a:r>
              <a:endParaRPr sz="700">
                <a:solidFill>
                  <a:schemeClr val="lt1"/>
                </a:solidFill>
                <a:latin typeface="Sora"/>
                <a:ea typeface="Sora"/>
                <a:cs typeface="Sora"/>
                <a:sym typeface="Sora"/>
              </a:endParaRPr>
            </a:p>
          </p:txBody>
        </p:sp>
      </p:grpSp>
      <p:grpSp>
        <p:nvGrpSpPr>
          <p:cNvPr id="1169" name="Google Shape;1169;p79"/>
          <p:cNvGrpSpPr/>
          <p:nvPr/>
        </p:nvGrpSpPr>
        <p:grpSpPr>
          <a:xfrm>
            <a:off x="5989350" y="2483850"/>
            <a:ext cx="676200" cy="683025"/>
            <a:chOff x="5989350" y="2483850"/>
            <a:chExt cx="676200" cy="683025"/>
          </a:xfrm>
        </p:grpSpPr>
        <p:pic>
          <p:nvPicPr>
            <p:cNvPr id="1170" name="Google Shape;1170;p79" title="vocals.wav">
              <a:hlinkClick r:id="rId10"/>
            </p:cNvPr>
            <p:cNvPicPr preferRelativeResize="0"/>
            <p:nvPr/>
          </p:nvPicPr>
          <p:blipFill>
            <a:blip r:embed="rId9">
              <a:alphaModFix/>
            </a:blip>
            <a:stretch>
              <a:fillRect/>
            </a:stretch>
          </p:blipFill>
          <p:spPr>
            <a:xfrm>
              <a:off x="6036975" y="2709675"/>
              <a:ext cx="457200" cy="457200"/>
            </a:xfrm>
            <a:prstGeom prst="rect">
              <a:avLst/>
            </a:prstGeom>
            <a:noFill/>
            <a:ln>
              <a:noFill/>
            </a:ln>
          </p:spPr>
        </p:pic>
        <p:sp>
          <p:nvSpPr>
            <p:cNvPr id="1171" name="Google Shape;1171;p79"/>
            <p:cNvSpPr txBox="1"/>
            <p:nvPr/>
          </p:nvSpPr>
          <p:spPr>
            <a:xfrm>
              <a:off x="5989350" y="2483850"/>
              <a:ext cx="676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Sora"/>
                  <a:ea typeface="Sora"/>
                  <a:cs typeface="Sora"/>
                  <a:sym typeface="Sora"/>
                </a:rPr>
                <a:t>vocals</a:t>
              </a:r>
              <a:endParaRPr sz="700">
                <a:solidFill>
                  <a:schemeClr val="lt1"/>
                </a:solidFill>
                <a:latin typeface="Sora"/>
                <a:ea typeface="Sora"/>
                <a:cs typeface="Sora"/>
                <a:sym typeface="Sora"/>
              </a:endParaRPr>
            </a:p>
          </p:txBody>
        </p:sp>
      </p:grpSp>
      <p:pic>
        <p:nvPicPr>
          <p:cNvPr id="1172" name="Google Shape;1172;p79" title="mixture.wav">
            <a:hlinkClick r:id="rId11"/>
          </p:cNvPr>
          <p:cNvPicPr preferRelativeResize="0"/>
          <p:nvPr/>
        </p:nvPicPr>
        <p:blipFill>
          <a:blip r:embed="rId12">
            <a:alphaModFix/>
          </a:blip>
          <a:stretch>
            <a:fillRect/>
          </a:stretch>
        </p:blipFill>
        <p:spPr>
          <a:xfrm>
            <a:off x="5066550" y="4547300"/>
            <a:ext cx="457200" cy="457200"/>
          </a:xfrm>
          <a:prstGeom prst="rect">
            <a:avLst/>
          </a:prstGeom>
          <a:noFill/>
          <a:ln>
            <a:noFill/>
          </a:ln>
        </p:spPr>
      </p:pic>
      <p:grpSp>
        <p:nvGrpSpPr>
          <p:cNvPr id="1173" name="Google Shape;1173;p79"/>
          <p:cNvGrpSpPr/>
          <p:nvPr/>
        </p:nvGrpSpPr>
        <p:grpSpPr>
          <a:xfrm>
            <a:off x="7830775" y="4254800"/>
            <a:ext cx="676200" cy="657525"/>
            <a:chOff x="7830775" y="4254800"/>
            <a:chExt cx="676200" cy="657525"/>
          </a:xfrm>
        </p:grpSpPr>
        <p:pic>
          <p:nvPicPr>
            <p:cNvPr id="1174" name="Google Shape;1174;p79" title="vocals.wav">
              <a:hlinkClick r:id="rId13"/>
            </p:cNvPr>
            <p:cNvPicPr preferRelativeResize="0"/>
            <p:nvPr/>
          </p:nvPicPr>
          <p:blipFill>
            <a:blip r:embed="rId9">
              <a:alphaModFix/>
            </a:blip>
            <a:stretch>
              <a:fillRect/>
            </a:stretch>
          </p:blipFill>
          <p:spPr>
            <a:xfrm>
              <a:off x="7830775" y="4455125"/>
              <a:ext cx="457200" cy="457200"/>
            </a:xfrm>
            <a:prstGeom prst="rect">
              <a:avLst/>
            </a:prstGeom>
            <a:noFill/>
            <a:ln>
              <a:noFill/>
            </a:ln>
          </p:spPr>
        </p:pic>
        <p:sp>
          <p:nvSpPr>
            <p:cNvPr id="1175" name="Google Shape;1175;p79"/>
            <p:cNvSpPr txBox="1"/>
            <p:nvPr/>
          </p:nvSpPr>
          <p:spPr>
            <a:xfrm>
              <a:off x="7830775" y="4254800"/>
              <a:ext cx="676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Sora"/>
                  <a:ea typeface="Sora"/>
                  <a:cs typeface="Sora"/>
                  <a:sym typeface="Sora"/>
                </a:rPr>
                <a:t>vocals</a:t>
              </a:r>
              <a:endParaRPr sz="700">
                <a:solidFill>
                  <a:schemeClr val="lt1"/>
                </a:solidFill>
                <a:latin typeface="Sora"/>
                <a:ea typeface="Sora"/>
                <a:cs typeface="Sora"/>
                <a:sym typeface="Sora"/>
              </a:endParaRPr>
            </a:p>
          </p:txBody>
        </p:sp>
      </p:grpSp>
      <p:grpSp>
        <p:nvGrpSpPr>
          <p:cNvPr id="1176" name="Google Shape;1176;p79"/>
          <p:cNvGrpSpPr/>
          <p:nvPr/>
        </p:nvGrpSpPr>
        <p:grpSpPr>
          <a:xfrm>
            <a:off x="7791750" y="3639600"/>
            <a:ext cx="676200" cy="653725"/>
            <a:chOff x="7477425" y="2115600"/>
            <a:chExt cx="676200" cy="653725"/>
          </a:xfrm>
        </p:grpSpPr>
        <p:pic>
          <p:nvPicPr>
            <p:cNvPr id="1177" name="Google Shape;1177;p79" title="other.wav">
              <a:hlinkClick r:id="rId14"/>
            </p:cNvPr>
            <p:cNvPicPr preferRelativeResize="0"/>
            <p:nvPr/>
          </p:nvPicPr>
          <p:blipFill>
            <a:blip r:embed="rId15">
              <a:alphaModFix/>
            </a:blip>
            <a:stretch>
              <a:fillRect/>
            </a:stretch>
          </p:blipFill>
          <p:spPr>
            <a:xfrm>
              <a:off x="7477425" y="2312125"/>
              <a:ext cx="457200" cy="457200"/>
            </a:xfrm>
            <a:prstGeom prst="rect">
              <a:avLst/>
            </a:prstGeom>
            <a:noFill/>
            <a:ln>
              <a:noFill/>
            </a:ln>
          </p:spPr>
        </p:pic>
        <p:sp>
          <p:nvSpPr>
            <p:cNvPr id="1178" name="Google Shape;1178;p79"/>
            <p:cNvSpPr txBox="1"/>
            <p:nvPr/>
          </p:nvSpPr>
          <p:spPr>
            <a:xfrm>
              <a:off x="7477425" y="2115600"/>
              <a:ext cx="676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Sora"/>
                  <a:ea typeface="Sora"/>
                  <a:cs typeface="Sora"/>
                  <a:sym typeface="Sora"/>
                </a:rPr>
                <a:t>other</a:t>
              </a:r>
              <a:endParaRPr sz="700">
                <a:solidFill>
                  <a:schemeClr val="lt1"/>
                </a:solidFill>
                <a:latin typeface="Sora"/>
                <a:ea typeface="Sora"/>
                <a:cs typeface="Sora"/>
                <a:sym typeface="Sora"/>
              </a:endParaRPr>
            </a:p>
          </p:txBody>
        </p:sp>
      </p:grpSp>
      <p:pic>
        <p:nvPicPr>
          <p:cNvPr id="1179" name="Google Shape;1179;p79" title="other.wav">
            <a:hlinkClick r:id="rId16"/>
          </p:cNvPr>
          <p:cNvPicPr preferRelativeResize="0"/>
          <p:nvPr/>
        </p:nvPicPr>
        <p:blipFill>
          <a:blip r:embed="rId15">
            <a:alphaModFix/>
          </a:blip>
          <a:stretch>
            <a:fillRect/>
          </a:stretch>
        </p:blipFill>
        <p:spPr>
          <a:xfrm>
            <a:off x="6022650" y="2026650"/>
            <a:ext cx="457200" cy="457200"/>
          </a:xfrm>
          <a:prstGeom prst="rect">
            <a:avLst/>
          </a:prstGeom>
          <a:noFill/>
          <a:ln>
            <a:noFill/>
          </a:ln>
        </p:spPr>
      </p:pic>
      <p:sp>
        <p:nvSpPr>
          <p:cNvPr id="1180" name="Google Shape;1180;p79"/>
          <p:cNvSpPr txBox="1"/>
          <p:nvPr/>
        </p:nvSpPr>
        <p:spPr>
          <a:xfrm>
            <a:off x="5989350" y="1819200"/>
            <a:ext cx="676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Sora"/>
                <a:ea typeface="Sora"/>
                <a:cs typeface="Sora"/>
                <a:sym typeface="Sora"/>
              </a:rPr>
              <a:t>other</a:t>
            </a:r>
            <a:endParaRPr sz="700">
              <a:solidFill>
                <a:schemeClr val="lt1"/>
              </a:solidFill>
              <a:latin typeface="Sora"/>
              <a:ea typeface="Sora"/>
              <a:cs typeface="Sora"/>
              <a:sym typeface="Sora"/>
            </a:endParaRPr>
          </a:p>
        </p:txBody>
      </p:sp>
      <p:pic>
        <p:nvPicPr>
          <p:cNvPr id="1181" name="Google Shape;1181;p79" title="other.wav">
            <a:hlinkClick r:id="rId17"/>
          </p:cNvPr>
          <p:cNvPicPr preferRelativeResize="0"/>
          <p:nvPr/>
        </p:nvPicPr>
        <p:blipFill>
          <a:blip r:embed="rId15">
            <a:alphaModFix/>
          </a:blip>
          <a:stretch>
            <a:fillRect/>
          </a:stretch>
        </p:blipFill>
        <p:spPr>
          <a:xfrm>
            <a:off x="4390350" y="228600"/>
            <a:ext cx="457200" cy="457200"/>
          </a:xfrm>
          <a:prstGeom prst="rect">
            <a:avLst/>
          </a:prstGeom>
          <a:noFill/>
          <a:ln>
            <a:noFill/>
          </a:ln>
        </p:spPr>
      </p:pic>
      <p:sp>
        <p:nvSpPr>
          <p:cNvPr id="1182" name="Google Shape;1182;p79"/>
          <p:cNvSpPr txBox="1"/>
          <p:nvPr/>
        </p:nvSpPr>
        <p:spPr>
          <a:xfrm>
            <a:off x="4357050" y="6150"/>
            <a:ext cx="676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Sora"/>
                <a:ea typeface="Sora"/>
                <a:cs typeface="Sora"/>
                <a:sym typeface="Sora"/>
              </a:rPr>
              <a:t>other</a:t>
            </a:r>
            <a:endParaRPr sz="700">
              <a:solidFill>
                <a:schemeClr val="lt1"/>
              </a:solidFill>
              <a:latin typeface="Sora"/>
              <a:ea typeface="Sora"/>
              <a:cs typeface="Sora"/>
              <a:sym typeface="So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80"/>
          <p:cNvSpPr txBox="1"/>
          <p:nvPr>
            <p:ph idx="4294967295" type="title"/>
          </p:nvPr>
        </p:nvSpPr>
        <p:spPr>
          <a:xfrm>
            <a:off x="57450" y="0"/>
            <a:ext cx="9029100" cy="6834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a:latin typeface="Alef"/>
                <a:ea typeface="Alef"/>
                <a:cs typeface="Alef"/>
                <a:sym typeface="Alef"/>
              </a:rPr>
              <a:t>תוצאות: SDR - שימור הערוץ המקורי </a:t>
            </a:r>
            <a:endParaRPr>
              <a:latin typeface="Alef"/>
              <a:ea typeface="Alef"/>
              <a:cs typeface="Alef"/>
              <a:sym typeface="Alef"/>
            </a:endParaRPr>
          </a:p>
        </p:txBody>
      </p:sp>
      <p:pic>
        <p:nvPicPr>
          <p:cNvPr id="1188" name="Google Shape;1188;p80" title="SDR_Evaluation.png"/>
          <p:cNvPicPr preferRelativeResize="0"/>
          <p:nvPr/>
        </p:nvPicPr>
        <p:blipFill>
          <a:blip r:embed="rId3">
            <a:alphaModFix/>
          </a:blip>
          <a:stretch>
            <a:fillRect/>
          </a:stretch>
        </p:blipFill>
        <p:spPr>
          <a:xfrm>
            <a:off x="1742225" y="1539300"/>
            <a:ext cx="6083825" cy="3650299"/>
          </a:xfrm>
          <a:prstGeom prst="rect">
            <a:avLst/>
          </a:prstGeom>
          <a:noFill/>
          <a:ln>
            <a:noFill/>
          </a:ln>
        </p:spPr>
      </p:pic>
      <p:grpSp>
        <p:nvGrpSpPr>
          <p:cNvPr id="1189" name="Google Shape;1189;p80"/>
          <p:cNvGrpSpPr/>
          <p:nvPr/>
        </p:nvGrpSpPr>
        <p:grpSpPr>
          <a:xfrm>
            <a:off x="2225888" y="457200"/>
            <a:ext cx="5856133" cy="1042150"/>
            <a:chOff x="2917738" y="457200"/>
            <a:chExt cx="5856133" cy="1042150"/>
          </a:xfrm>
        </p:grpSpPr>
        <p:sp>
          <p:nvSpPr>
            <p:cNvPr id="1190" name="Google Shape;1190;p80"/>
            <p:cNvSpPr txBox="1"/>
            <p:nvPr/>
          </p:nvSpPr>
          <p:spPr>
            <a:xfrm>
              <a:off x="2917738" y="711825"/>
              <a:ext cx="308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Sora"/>
                  <a:ea typeface="Sora"/>
                  <a:cs typeface="Sora"/>
                  <a:sym typeface="Sora"/>
                </a:rPr>
                <a:t>SDR = 10· log</a:t>
              </a:r>
              <a:endParaRPr sz="1700">
                <a:solidFill>
                  <a:schemeClr val="lt1"/>
                </a:solidFill>
                <a:latin typeface="Sora"/>
                <a:ea typeface="Sora"/>
                <a:cs typeface="Sora"/>
                <a:sym typeface="Sora"/>
              </a:endParaRPr>
            </a:p>
          </p:txBody>
        </p:sp>
        <p:sp>
          <p:nvSpPr>
            <p:cNvPr id="1191" name="Google Shape;1191;p80"/>
            <p:cNvSpPr txBox="1"/>
            <p:nvPr/>
          </p:nvSpPr>
          <p:spPr>
            <a:xfrm>
              <a:off x="4494389" y="630000"/>
              <a:ext cx="2844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Sora"/>
                  <a:ea typeface="Sora"/>
                  <a:cs typeface="Sora"/>
                  <a:sym typeface="Sora"/>
                </a:rPr>
                <a:t>Original signal</a:t>
              </a:r>
              <a:endParaRPr sz="1200">
                <a:solidFill>
                  <a:schemeClr val="lt1"/>
                </a:solidFill>
                <a:latin typeface="Sora"/>
                <a:ea typeface="Sora"/>
                <a:cs typeface="Sora"/>
                <a:sym typeface="Sora"/>
              </a:endParaRPr>
            </a:p>
          </p:txBody>
        </p:sp>
        <p:sp>
          <p:nvSpPr>
            <p:cNvPr id="1192" name="Google Shape;1192;p80"/>
            <p:cNvSpPr txBox="1"/>
            <p:nvPr/>
          </p:nvSpPr>
          <p:spPr>
            <a:xfrm>
              <a:off x="4494370" y="926700"/>
              <a:ext cx="427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ra"/>
                  <a:ea typeface="Sora"/>
                  <a:cs typeface="Sora"/>
                  <a:sym typeface="Sora"/>
                </a:rPr>
                <a:t>Original signal - </a:t>
              </a:r>
              <a:r>
                <a:rPr lang="en" sz="1200">
                  <a:solidFill>
                    <a:schemeClr val="lt1"/>
                  </a:solidFill>
                  <a:latin typeface="Sora"/>
                  <a:ea typeface="Sora"/>
                  <a:cs typeface="Sora"/>
                  <a:sym typeface="Sora"/>
                </a:rPr>
                <a:t>Estimated signal</a:t>
              </a:r>
              <a:endParaRPr sz="1200">
                <a:solidFill>
                  <a:schemeClr val="lt1"/>
                </a:solidFill>
                <a:latin typeface="Sora"/>
                <a:ea typeface="Sora"/>
                <a:cs typeface="Sora"/>
                <a:sym typeface="Sora"/>
              </a:endParaRPr>
            </a:p>
          </p:txBody>
        </p:sp>
        <p:cxnSp>
          <p:nvCxnSpPr>
            <p:cNvPr id="1193" name="Google Shape;1193;p80"/>
            <p:cNvCxnSpPr>
              <a:stCxn id="1194" idx="3"/>
            </p:cNvCxnSpPr>
            <p:nvPr/>
          </p:nvCxnSpPr>
          <p:spPr>
            <a:xfrm flipH="1" rot="10800000">
              <a:off x="4538313" y="931050"/>
              <a:ext cx="2581200" cy="3300"/>
            </a:xfrm>
            <a:prstGeom prst="straightConnector1">
              <a:avLst/>
            </a:prstGeom>
            <a:noFill/>
            <a:ln cap="flat" cmpd="sng" w="9525">
              <a:solidFill>
                <a:schemeClr val="lt1"/>
              </a:solidFill>
              <a:prstDash val="solid"/>
              <a:round/>
              <a:headEnd len="med" w="med" type="none"/>
              <a:tailEnd len="med" w="med" type="none"/>
            </a:ln>
          </p:spPr>
        </p:cxnSp>
        <p:sp>
          <p:nvSpPr>
            <p:cNvPr id="1194" name="Google Shape;1194;p80"/>
            <p:cNvSpPr txBox="1"/>
            <p:nvPr/>
          </p:nvSpPr>
          <p:spPr>
            <a:xfrm>
              <a:off x="4295613" y="457200"/>
              <a:ext cx="24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solidFill>
                    <a:schemeClr val="lt1"/>
                  </a:solidFill>
                  <a:latin typeface="Open Sans Light"/>
                  <a:ea typeface="Open Sans Light"/>
                  <a:cs typeface="Open Sans Light"/>
                  <a:sym typeface="Open Sans Light"/>
                </a:rPr>
                <a:t>[</a:t>
              </a:r>
              <a:endParaRPr sz="5000">
                <a:solidFill>
                  <a:schemeClr val="lt1"/>
                </a:solidFill>
                <a:latin typeface="Open Sans Light"/>
                <a:ea typeface="Open Sans Light"/>
                <a:cs typeface="Open Sans Light"/>
                <a:sym typeface="Open Sans Light"/>
              </a:endParaRPr>
            </a:p>
          </p:txBody>
        </p:sp>
        <p:sp>
          <p:nvSpPr>
            <p:cNvPr id="1195" name="Google Shape;1195;p80"/>
            <p:cNvSpPr txBox="1"/>
            <p:nvPr/>
          </p:nvSpPr>
          <p:spPr>
            <a:xfrm rot="10800000">
              <a:off x="7209213" y="545050"/>
              <a:ext cx="24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solidFill>
                    <a:schemeClr val="lt1"/>
                  </a:solidFill>
                  <a:latin typeface="Open Sans Light"/>
                  <a:ea typeface="Open Sans Light"/>
                  <a:cs typeface="Open Sans Light"/>
                  <a:sym typeface="Open Sans Light"/>
                </a:rPr>
                <a:t>[</a:t>
              </a:r>
              <a:endParaRPr sz="5000">
                <a:solidFill>
                  <a:schemeClr val="lt1"/>
                </a:solidFill>
                <a:latin typeface="Open Sans Light"/>
                <a:ea typeface="Open Sans Light"/>
                <a:cs typeface="Open Sans Light"/>
                <a:sym typeface="Open Sans Light"/>
              </a:endParaRPr>
            </a:p>
          </p:txBody>
        </p:sp>
      </p:grpSp>
      <p:sp>
        <p:nvSpPr>
          <p:cNvPr id="1196" name="Google Shape;1196;p80"/>
          <p:cNvSpPr/>
          <p:nvPr/>
        </p:nvSpPr>
        <p:spPr>
          <a:xfrm>
            <a:off x="8785050" y="4776275"/>
            <a:ext cx="260700" cy="272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97" name="Google Shape;1197;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81" title="SIR_Evaluation.png"/>
          <p:cNvPicPr preferRelativeResize="0"/>
          <p:nvPr/>
        </p:nvPicPr>
        <p:blipFill>
          <a:blip r:embed="rId3">
            <a:alphaModFix/>
          </a:blip>
          <a:stretch>
            <a:fillRect/>
          </a:stretch>
        </p:blipFill>
        <p:spPr>
          <a:xfrm>
            <a:off x="1481839" y="1466000"/>
            <a:ext cx="6180325" cy="3708200"/>
          </a:xfrm>
          <a:prstGeom prst="rect">
            <a:avLst/>
          </a:prstGeom>
          <a:noFill/>
          <a:ln>
            <a:noFill/>
          </a:ln>
        </p:spPr>
      </p:pic>
      <p:sp>
        <p:nvSpPr>
          <p:cNvPr id="1203" name="Google Shape;1203;p81"/>
          <p:cNvSpPr txBox="1"/>
          <p:nvPr>
            <p:ph idx="4294967295" type="title"/>
          </p:nvPr>
        </p:nvSpPr>
        <p:spPr>
          <a:xfrm>
            <a:off x="57450" y="0"/>
            <a:ext cx="9029100" cy="6834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a:latin typeface="Alef"/>
                <a:ea typeface="Alef"/>
                <a:cs typeface="Alef"/>
                <a:sym typeface="Alef"/>
              </a:rPr>
              <a:t>תוצאות: SIR - </a:t>
            </a:r>
            <a:r>
              <a:rPr lang="en" sz="2000">
                <a:solidFill>
                  <a:srgbClr val="000000"/>
                </a:solidFill>
                <a:latin typeface="Arial"/>
                <a:ea typeface="Arial"/>
                <a:cs typeface="Arial"/>
                <a:sym typeface="Arial"/>
              </a:rPr>
              <a:t>מידור הערוצים האחרים</a:t>
            </a:r>
            <a:endParaRPr>
              <a:latin typeface="Alef"/>
              <a:ea typeface="Alef"/>
              <a:cs typeface="Alef"/>
              <a:sym typeface="Alef"/>
            </a:endParaRPr>
          </a:p>
        </p:txBody>
      </p:sp>
      <p:grpSp>
        <p:nvGrpSpPr>
          <p:cNvPr id="1204" name="Google Shape;1204;p81"/>
          <p:cNvGrpSpPr/>
          <p:nvPr/>
        </p:nvGrpSpPr>
        <p:grpSpPr>
          <a:xfrm>
            <a:off x="3064088" y="457200"/>
            <a:ext cx="3145850" cy="1030688"/>
            <a:chOff x="2917738" y="457200"/>
            <a:chExt cx="3145850" cy="1030688"/>
          </a:xfrm>
        </p:grpSpPr>
        <p:sp>
          <p:nvSpPr>
            <p:cNvPr id="1205" name="Google Shape;1205;p81"/>
            <p:cNvSpPr txBox="1"/>
            <p:nvPr/>
          </p:nvSpPr>
          <p:spPr>
            <a:xfrm>
              <a:off x="2917738" y="711825"/>
              <a:ext cx="308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Sora"/>
                  <a:ea typeface="Sora"/>
                  <a:cs typeface="Sora"/>
                  <a:sym typeface="Sora"/>
                </a:rPr>
                <a:t>SIR = 10· log</a:t>
              </a:r>
              <a:endParaRPr sz="1700">
                <a:solidFill>
                  <a:schemeClr val="lt1"/>
                </a:solidFill>
                <a:latin typeface="Sora"/>
                <a:ea typeface="Sora"/>
                <a:cs typeface="Sora"/>
                <a:sym typeface="Sora"/>
              </a:endParaRPr>
            </a:p>
          </p:txBody>
        </p:sp>
        <p:sp>
          <p:nvSpPr>
            <p:cNvPr id="1206" name="Google Shape;1206;p81"/>
            <p:cNvSpPr txBox="1"/>
            <p:nvPr/>
          </p:nvSpPr>
          <p:spPr>
            <a:xfrm>
              <a:off x="4494400" y="630000"/>
              <a:ext cx="134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Sora"/>
                  <a:ea typeface="Sora"/>
                  <a:cs typeface="Sora"/>
                  <a:sym typeface="Sora"/>
                </a:rPr>
                <a:t>original</a:t>
              </a:r>
              <a:r>
                <a:rPr lang="en" sz="1200">
                  <a:solidFill>
                    <a:schemeClr val="lt1"/>
                  </a:solidFill>
                  <a:latin typeface="Sora"/>
                  <a:ea typeface="Sora"/>
                  <a:cs typeface="Sora"/>
                  <a:sym typeface="Sora"/>
                </a:rPr>
                <a:t> signal</a:t>
              </a:r>
              <a:endParaRPr sz="1200">
                <a:solidFill>
                  <a:schemeClr val="lt1"/>
                </a:solidFill>
                <a:latin typeface="Sora"/>
                <a:ea typeface="Sora"/>
                <a:cs typeface="Sora"/>
                <a:sym typeface="Sora"/>
              </a:endParaRPr>
            </a:p>
          </p:txBody>
        </p:sp>
        <p:sp>
          <p:nvSpPr>
            <p:cNvPr id="1207" name="Google Shape;1207;p81"/>
            <p:cNvSpPr txBox="1"/>
            <p:nvPr/>
          </p:nvSpPr>
          <p:spPr>
            <a:xfrm>
              <a:off x="4494372" y="926700"/>
              <a:ext cx="12858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300"/>
                <a:t>interference</a:t>
              </a:r>
              <a:endParaRPr>
                <a:solidFill>
                  <a:schemeClr val="lt1"/>
                </a:solidFill>
                <a:latin typeface="Sora"/>
                <a:ea typeface="Sora"/>
                <a:cs typeface="Sora"/>
                <a:sym typeface="Sora"/>
              </a:endParaRPr>
            </a:p>
          </p:txBody>
        </p:sp>
        <p:sp>
          <p:nvSpPr>
            <p:cNvPr id="1208" name="Google Shape;1208;p81"/>
            <p:cNvSpPr txBox="1"/>
            <p:nvPr/>
          </p:nvSpPr>
          <p:spPr>
            <a:xfrm>
              <a:off x="4295613" y="457200"/>
              <a:ext cx="24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solidFill>
                    <a:schemeClr val="lt1"/>
                  </a:solidFill>
                  <a:latin typeface="Open Sans Light"/>
                  <a:ea typeface="Open Sans Light"/>
                  <a:cs typeface="Open Sans Light"/>
                  <a:sym typeface="Open Sans Light"/>
                </a:rPr>
                <a:t>[</a:t>
              </a:r>
              <a:endParaRPr sz="5000">
                <a:solidFill>
                  <a:schemeClr val="lt1"/>
                </a:solidFill>
                <a:latin typeface="Open Sans Light"/>
                <a:ea typeface="Open Sans Light"/>
                <a:cs typeface="Open Sans Light"/>
                <a:sym typeface="Open Sans Light"/>
              </a:endParaRPr>
            </a:p>
          </p:txBody>
        </p:sp>
        <p:sp>
          <p:nvSpPr>
            <p:cNvPr id="1209" name="Google Shape;1209;p81"/>
            <p:cNvSpPr txBox="1"/>
            <p:nvPr/>
          </p:nvSpPr>
          <p:spPr>
            <a:xfrm rot="10800000">
              <a:off x="5820888" y="533588"/>
              <a:ext cx="24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solidFill>
                    <a:schemeClr val="lt1"/>
                  </a:solidFill>
                  <a:latin typeface="Open Sans Light"/>
                  <a:ea typeface="Open Sans Light"/>
                  <a:cs typeface="Open Sans Light"/>
                  <a:sym typeface="Open Sans Light"/>
                </a:rPr>
                <a:t>[</a:t>
              </a:r>
              <a:endParaRPr sz="5000">
                <a:solidFill>
                  <a:schemeClr val="lt1"/>
                </a:solidFill>
                <a:latin typeface="Open Sans Light"/>
                <a:ea typeface="Open Sans Light"/>
                <a:cs typeface="Open Sans Light"/>
                <a:sym typeface="Open Sans Light"/>
              </a:endParaRPr>
            </a:p>
          </p:txBody>
        </p:sp>
      </p:grpSp>
      <p:cxnSp>
        <p:nvCxnSpPr>
          <p:cNvPr id="1210" name="Google Shape;1210;p81"/>
          <p:cNvCxnSpPr/>
          <p:nvPr/>
        </p:nvCxnSpPr>
        <p:spPr>
          <a:xfrm flipH="1" rot="10800000">
            <a:off x="4684663" y="1003950"/>
            <a:ext cx="1159500" cy="6600"/>
          </a:xfrm>
          <a:prstGeom prst="straightConnector1">
            <a:avLst/>
          </a:prstGeom>
          <a:noFill/>
          <a:ln cap="flat" cmpd="sng" w="9525">
            <a:solidFill>
              <a:schemeClr val="lt1"/>
            </a:solidFill>
            <a:prstDash val="solid"/>
            <a:round/>
            <a:headEnd len="med" w="med" type="none"/>
            <a:tailEnd len="med" w="med" type="none"/>
          </a:ln>
        </p:spPr>
      </p:cxnSp>
      <p:sp>
        <p:nvSpPr>
          <p:cNvPr id="1211" name="Google Shape;1211;p81"/>
          <p:cNvSpPr/>
          <p:nvPr/>
        </p:nvSpPr>
        <p:spPr>
          <a:xfrm>
            <a:off x="8785050" y="4810600"/>
            <a:ext cx="260700" cy="272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212" name="Google Shape;1212;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64"/>
          <p:cNvSpPr txBox="1"/>
          <p:nvPr>
            <p:ph idx="4294967295" type="subTitle"/>
          </p:nvPr>
        </p:nvSpPr>
        <p:spPr>
          <a:xfrm>
            <a:off x="1638900" y="1276463"/>
            <a:ext cx="5960100" cy="9606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2500">
                <a:latin typeface="Alef"/>
                <a:ea typeface="Alef"/>
                <a:cs typeface="Alef"/>
                <a:sym typeface="Alef"/>
              </a:rPr>
              <a:t>מודלי AI של עיבוד אודיו חשופים </a:t>
            </a:r>
            <a:r>
              <a:rPr lang="en" sz="2500">
                <a:latin typeface="Alef"/>
                <a:ea typeface="Alef"/>
                <a:cs typeface="Alef"/>
                <a:sym typeface="Alef"/>
              </a:rPr>
              <a:t>להתקפות</a:t>
            </a:r>
            <a:endParaRPr sz="2000">
              <a:latin typeface="Alef"/>
              <a:ea typeface="Alef"/>
              <a:cs typeface="Alef"/>
              <a:sym typeface="Alef"/>
            </a:endParaRPr>
          </a:p>
        </p:txBody>
      </p:sp>
      <p:sp>
        <p:nvSpPr>
          <p:cNvPr id="995" name="Google Shape;995;p64"/>
          <p:cNvSpPr txBox="1"/>
          <p:nvPr>
            <p:ph idx="4294967295" type="title"/>
          </p:nvPr>
        </p:nvSpPr>
        <p:spPr>
          <a:xfrm>
            <a:off x="3000150" y="198900"/>
            <a:ext cx="3143700" cy="516600"/>
          </a:xfrm>
          <a:prstGeom prst="rect">
            <a:avLst/>
          </a:prstGeom>
        </p:spPr>
        <p:txBody>
          <a:bodyPr anchorCtr="0" anchor="t" bIns="91425" lIns="91425" spcFirstLastPara="1" rIns="91425" wrap="square" tIns="91425">
            <a:noAutofit/>
          </a:bodyPr>
          <a:lstStyle/>
          <a:p>
            <a:pPr indent="0" lvl="0" marL="0" rtl="1" algn="r">
              <a:lnSpc>
                <a:spcPct val="80000"/>
              </a:lnSpc>
              <a:spcBef>
                <a:spcPts val="0"/>
              </a:spcBef>
              <a:spcAft>
                <a:spcPts val="0"/>
              </a:spcAft>
              <a:buNone/>
            </a:pPr>
            <a:r>
              <a:rPr lang="en">
                <a:latin typeface="Alef"/>
                <a:ea typeface="Alef"/>
                <a:cs typeface="Alef"/>
                <a:sym typeface="Alef"/>
              </a:rPr>
              <a:t>    </a:t>
            </a:r>
            <a:r>
              <a:rPr lang="en" sz="3500">
                <a:latin typeface="Alef"/>
                <a:ea typeface="Alef"/>
                <a:cs typeface="Alef"/>
                <a:sym typeface="Alef"/>
              </a:rPr>
              <a:t> מוטיבציה</a:t>
            </a:r>
            <a:endParaRPr sz="3500">
              <a:latin typeface="Alef"/>
              <a:ea typeface="Alef"/>
              <a:cs typeface="Alef"/>
              <a:sym typeface="Alef"/>
            </a:endParaRPr>
          </a:p>
        </p:txBody>
      </p:sp>
      <p:pic>
        <p:nvPicPr>
          <p:cNvPr id="996" name="Google Shape;996;p64"/>
          <p:cNvPicPr preferRelativeResize="0"/>
          <p:nvPr/>
        </p:nvPicPr>
        <p:blipFill rotWithShape="1">
          <a:blip r:embed="rId3">
            <a:alphaModFix/>
          </a:blip>
          <a:srcRect b="0" l="9591" r="13739" t="13269"/>
          <a:stretch/>
        </p:blipFill>
        <p:spPr>
          <a:xfrm>
            <a:off x="5236250" y="2798054"/>
            <a:ext cx="3737425" cy="2166970"/>
          </a:xfrm>
          <a:prstGeom prst="rect">
            <a:avLst/>
          </a:prstGeom>
          <a:noFill/>
          <a:ln>
            <a:noFill/>
          </a:ln>
        </p:spPr>
      </p:pic>
      <p:pic>
        <p:nvPicPr>
          <p:cNvPr id="997" name="Google Shape;997;p64"/>
          <p:cNvPicPr preferRelativeResize="0"/>
          <p:nvPr/>
        </p:nvPicPr>
        <p:blipFill>
          <a:blip r:embed="rId4">
            <a:alphaModFix/>
          </a:blip>
          <a:stretch>
            <a:fillRect/>
          </a:stretch>
        </p:blipFill>
        <p:spPr>
          <a:xfrm>
            <a:off x="228600" y="2798050"/>
            <a:ext cx="3869613" cy="2166975"/>
          </a:xfrm>
          <a:prstGeom prst="rect">
            <a:avLst/>
          </a:prstGeom>
          <a:noFill/>
          <a:ln>
            <a:noFill/>
          </a:ln>
        </p:spPr>
      </p:pic>
      <p:sp>
        <p:nvSpPr>
          <p:cNvPr id="998" name="Google Shape;998;p64"/>
          <p:cNvSpPr/>
          <p:nvPr/>
        </p:nvSpPr>
        <p:spPr>
          <a:xfrm flipH="1" rot="-10777263">
            <a:off x="3749405" y="721383"/>
            <a:ext cx="1859741" cy="177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9" name="Google Shape;999;p64"/>
          <p:cNvSpPr/>
          <p:nvPr/>
        </p:nvSpPr>
        <p:spPr>
          <a:xfrm>
            <a:off x="8844775" y="48106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000" name="Google Shape;1000;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pic>
        <p:nvPicPr>
          <p:cNvPr id="1217" name="Google Shape;1217;p82" title="SAR_Evaluation.png"/>
          <p:cNvPicPr preferRelativeResize="0"/>
          <p:nvPr/>
        </p:nvPicPr>
        <p:blipFill>
          <a:blip r:embed="rId3">
            <a:alphaModFix/>
          </a:blip>
          <a:stretch>
            <a:fillRect/>
          </a:stretch>
        </p:blipFill>
        <p:spPr>
          <a:xfrm>
            <a:off x="1311550" y="1385313"/>
            <a:ext cx="6195300" cy="3717175"/>
          </a:xfrm>
          <a:prstGeom prst="rect">
            <a:avLst/>
          </a:prstGeom>
          <a:noFill/>
          <a:ln>
            <a:noFill/>
          </a:ln>
        </p:spPr>
      </p:pic>
      <p:sp>
        <p:nvSpPr>
          <p:cNvPr id="1218" name="Google Shape;1218;p82"/>
          <p:cNvSpPr txBox="1"/>
          <p:nvPr>
            <p:ph idx="4294967295" type="title"/>
          </p:nvPr>
        </p:nvSpPr>
        <p:spPr>
          <a:xfrm>
            <a:off x="57450" y="0"/>
            <a:ext cx="9029100" cy="6834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a:latin typeface="Alef"/>
                <a:ea typeface="Alef"/>
                <a:cs typeface="Alef"/>
                <a:sym typeface="Alef"/>
              </a:rPr>
              <a:t>תוצאות: SAR - </a:t>
            </a:r>
            <a:r>
              <a:rPr lang="en" sz="2000">
                <a:solidFill>
                  <a:srgbClr val="000000"/>
                </a:solidFill>
                <a:latin typeface="Arial"/>
                <a:ea typeface="Arial"/>
                <a:cs typeface="Arial"/>
                <a:sym typeface="Arial"/>
              </a:rPr>
              <a:t>מניעת</a:t>
            </a:r>
            <a:r>
              <a:rPr lang="en" sz="2000">
                <a:solidFill>
                  <a:srgbClr val="000000"/>
                </a:solidFill>
                <a:latin typeface="Arial"/>
                <a:ea typeface="Arial"/>
                <a:cs typeface="Arial"/>
                <a:sym typeface="Arial"/>
              </a:rPr>
              <a:t> רעשים מלאכותיים</a:t>
            </a:r>
            <a:endParaRPr>
              <a:latin typeface="Alef"/>
              <a:ea typeface="Alef"/>
              <a:cs typeface="Alef"/>
              <a:sym typeface="Alef"/>
            </a:endParaRPr>
          </a:p>
        </p:txBody>
      </p:sp>
      <p:grpSp>
        <p:nvGrpSpPr>
          <p:cNvPr id="1219" name="Google Shape;1219;p82"/>
          <p:cNvGrpSpPr/>
          <p:nvPr/>
        </p:nvGrpSpPr>
        <p:grpSpPr>
          <a:xfrm>
            <a:off x="1540088" y="457200"/>
            <a:ext cx="5953637" cy="998225"/>
            <a:chOff x="2917738" y="457200"/>
            <a:chExt cx="5953637" cy="998225"/>
          </a:xfrm>
        </p:grpSpPr>
        <p:sp>
          <p:nvSpPr>
            <p:cNvPr id="1220" name="Google Shape;1220;p82"/>
            <p:cNvSpPr txBox="1"/>
            <p:nvPr/>
          </p:nvSpPr>
          <p:spPr>
            <a:xfrm>
              <a:off x="2917738" y="711825"/>
              <a:ext cx="308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Sora"/>
                  <a:ea typeface="Sora"/>
                  <a:cs typeface="Sora"/>
                  <a:sym typeface="Sora"/>
                </a:rPr>
                <a:t>SAR = 10· log</a:t>
              </a:r>
              <a:endParaRPr sz="1700">
                <a:solidFill>
                  <a:schemeClr val="lt1"/>
                </a:solidFill>
                <a:latin typeface="Sora"/>
                <a:ea typeface="Sora"/>
                <a:cs typeface="Sora"/>
                <a:sym typeface="Sora"/>
              </a:endParaRPr>
            </a:p>
          </p:txBody>
        </p:sp>
        <p:sp>
          <p:nvSpPr>
            <p:cNvPr id="1221" name="Google Shape;1221;p82"/>
            <p:cNvSpPr txBox="1"/>
            <p:nvPr/>
          </p:nvSpPr>
          <p:spPr>
            <a:xfrm>
              <a:off x="4494404" y="553800"/>
              <a:ext cx="3900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Sora"/>
                  <a:ea typeface="Sora"/>
                  <a:cs typeface="Sora"/>
                  <a:sym typeface="Sora"/>
                </a:rPr>
                <a:t>Original signal + </a:t>
              </a:r>
              <a:r>
                <a:rPr lang="en" sz="1300"/>
                <a:t>interference</a:t>
              </a:r>
              <a:endParaRPr sz="1200">
                <a:solidFill>
                  <a:schemeClr val="lt1"/>
                </a:solidFill>
                <a:latin typeface="Sora"/>
                <a:ea typeface="Sora"/>
                <a:cs typeface="Sora"/>
                <a:sym typeface="Sora"/>
              </a:endParaRPr>
            </a:p>
          </p:txBody>
        </p:sp>
        <p:sp>
          <p:nvSpPr>
            <p:cNvPr id="1222" name="Google Shape;1222;p82"/>
            <p:cNvSpPr txBox="1"/>
            <p:nvPr/>
          </p:nvSpPr>
          <p:spPr>
            <a:xfrm>
              <a:off x="4494375" y="926700"/>
              <a:ext cx="4377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Sora"/>
                  <a:ea typeface="Sora"/>
                  <a:cs typeface="Sora"/>
                  <a:sym typeface="Sora"/>
                </a:rPr>
                <a:t>Estimated signal - Original signal - </a:t>
              </a:r>
              <a:r>
                <a:rPr lang="en" sz="1300"/>
                <a:t>interference</a:t>
              </a:r>
              <a:endParaRPr sz="1200">
                <a:solidFill>
                  <a:schemeClr val="lt1"/>
                </a:solidFill>
                <a:latin typeface="Sora"/>
                <a:ea typeface="Sora"/>
                <a:cs typeface="Sora"/>
                <a:sym typeface="Sora"/>
              </a:endParaRPr>
            </a:p>
          </p:txBody>
        </p:sp>
        <p:cxnSp>
          <p:nvCxnSpPr>
            <p:cNvPr id="1223" name="Google Shape;1223;p82"/>
            <p:cNvCxnSpPr>
              <a:stCxn id="1224" idx="3"/>
            </p:cNvCxnSpPr>
            <p:nvPr/>
          </p:nvCxnSpPr>
          <p:spPr>
            <a:xfrm>
              <a:off x="4538313" y="934350"/>
              <a:ext cx="3856800" cy="14400"/>
            </a:xfrm>
            <a:prstGeom prst="straightConnector1">
              <a:avLst/>
            </a:prstGeom>
            <a:noFill/>
            <a:ln cap="flat" cmpd="sng" w="9525">
              <a:solidFill>
                <a:schemeClr val="lt1"/>
              </a:solidFill>
              <a:prstDash val="solid"/>
              <a:round/>
              <a:headEnd len="med" w="med" type="none"/>
              <a:tailEnd len="med" w="med" type="none"/>
            </a:ln>
          </p:spPr>
        </p:cxnSp>
        <p:sp>
          <p:nvSpPr>
            <p:cNvPr id="1224" name="Google Shape;1224;p82"/>
            <p:cNvSpPr txBox="1"/>
            <p:nvPr/>
          </p:nvSpPr>
          <p:spPr>
            <a:xfrm>
              <a:off x="4295613" y="457200"/>
              <a:ext cx="24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solidFill>
                    <a:schemeClr val="lt1"/>
                  </a:solidFill>
                  <a:latin typeface="Open Sans Light"/>
                  <a:ea typeface="Open Sans Light"/>
                  <a:cs typeface="Open Sans Light"/>
                  <a:sym typeface="Open Sans Light"/>
                </a:rPr>
                <a:t>[</a:t>
              </a:r>
              <a:endParaRPr sz="5000">
                <a:solidFill>
                  <a:schemeClr val="lt1"/>
                </a:solidFill>
                <a:latin typeface="Open Sans Light"/>
                <a:ea typeface="Open Sans Light"/>
                <a:cs typeface="Open Sans Light"/>
                <a:sym typeface="Open Sans Light"/>
              </a:endParaRPr>
            </a:p>
          </p:txBody>
        </p:sp>
        <p:sp>
          <p:nvSpPr>
            <p:cNvPr id="1225" name="Google Shape;1225;p82"/>
            <p:cNvSpPr txBox="1"/>
            <p:nvPr/>
          </p:nvSpPr>
          <p:spPr>
            <a:xfrm rot="10800000">
              <a:off x="8597588" y="501125"/>
              <a:ext cx="242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a:solidFill>
                    <a:schemeClr val="lt1"/>
                  </a:solidFill>
                  <a:latin typeface="Open Sans Light"/>
                  <a:ea typeface="Open Sans Light"/>
                  <a:cs typeface="Open Sans Light"/>
                  <a:sym typeface="Open Sans Light"/>
                </a:rPr>
                <a:t>[</a:t>
              </a:r>
              <a:endParaRPr sz="5000">
                <a:solidFill>
                  <a:schemeClr val="lt1"/>
                </a:solidFill>
                <a:latin typeface="Open Sans Light"/>
                <a:ea typeface="Open Sans Light"/>
                <a:cs typeface="Open Sans Light"/>
                <a:sym typeface="Open Sans Light"/>
              </a:endParaRPr>
            </a:p>
          </p:txBody>
        </p:sp>
      </p:grpSp>
      <p:sp>
        <p:nvSpPr>
          <p:cNvPr id="1226" name="Google Shape;1226;p82"/>
          <p:cNvSpPr/>
          <p:nvPr/>
        </p:nvSpPr>
        <p:spPr>
          <a:xfrm>
            <a:off x="8785050" y="4810600"/>
            <a:ext cx="260700" cy="272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227" name="Google Shape;1227;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83"/>
          <p:cNvSpPr/>
          <p:nvPr/>
        </p:nvSpPr>
        <p:spPr>
          <a:xfrm>
            <a:off x="8785050" y="48106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233" name="Google Shape;1233;p83"/>
          <p:cNvSpPr txBox="1"/>
          <p:nvPr>
            <p:ph idx="4294967295" type="title"/>
          </p:nvPr>
        </p:nvSpPr>
        <p:spPr>
          <a:xfrm>
            <a:off x="10500" y="0"/>
            <a:ext cx="9144000" cy="6834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b="1" lang="en">
                <a:latin typeface="Alef"/>
                <a:ea typeface="Alef"/>
                <a:cs typeface="Alef"/>
                <a:sym typeface="Alef"/>
              </a:rPr>
              <a:t>מסקנות וסיום</a:t>
            </a:r>
            <a:endParaRPr b="1">
              <a:latin typeface="Alef"/>
              <a:ea typeface="Alef"/>
              <a:cs typeface="Alef"/>
              <a:sym typeface="Alef"/>
            </a:endParaRPr>
          </a:p>
        </p:txBody>
      </p:sp>
      <p:sp>
        <p:nvSpPr>
          <p:cNvPr id="1234" name="Google Shape;1234;p83"/>
          <p:cNvSpPr txBox="1"/>
          <p:nvPr>
            <p:ph idx="4294967295" type="title"/>
          </p:nvPr>
        </p:nvSpPr>
        <p:spPr>
          <a:xfrm>
            <a:off x="0" y="683400"/>
            <a:ext cx="9144000" cy="6834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latin typeface="Alef"/>
                <a:ea typeface="Alef"/>
                <a:cs typeface="Alef"/>
                <a:sym typeface="Alef"/>
              </a:rPr>
              <a:t>Demucs ⇐ רגיש למתקפות התחמקות</a:t>
            </a:r>
            <a:endParaRPr>
              <a:latin typeface="Alef"/>
              <a:ea typeface="Alef"/>
              <a:cs typeface="Alef"/>
              <a:sym typeface="Alef"/>
            </a:endParaRPr>
          </a:p>
        </p:txBody>
      </p:sp>
      <p:sp>
        <p:nvSpPr>
          <p:cNvPr id="1235" name="Google Shape;1235;p83"/>
          <p:cNvSpPr txBox="1"/>
          <p:nvPr>
            <p:ph idx="4294967295" type="title"/>
          </p:nvPr>
        </p:nvSpPr>
        <p:spPr>
          <a:xfrm>
            <a:off x="-46950" y="1366800"/>
            <a:ext cx="9144000" cy="6834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latin typeface="Alef"/>
                <a:ea typeface="Alef"/>
                <a:cs typeface="Alef"/>
                <a:sym typeface="Alef"/>
              </a:rPr>
              <a:t>ההגנה שבנינו</a:t>
            </a:r>
            <a:r>
              <a:rPr lang="en">
                <a:latin typeface="Alef"/>
                <a:ea typeface="Alef"/>
                <a:cs typeface="Alef"/>
                <a:sym typeface="Alef"/>
              </a:rPr>
              <a:t> ⇐ אפקטיבית</a:t>
            </a:r>
            <a:endParaRPr>
              <a:latin typeface="Alef"/>
              <a:ea typeface="Alef"/>
              <a:cs typeface="Alef"/>
              <a:sym typeface="Alef"/>
            </a:endParaRPr>
          </a:p>
        </p:txBody>
      </p:sp>
      <p:pic>
        <p:nvPicPr>
          <p:cNvPr id="1236" name="Google Shape;1236;p83"/>
          <p:cNvPicPr preferRelativeResize="0"/>
          <p:nvPr/>
        </p:nvPicPr>
        <p:blipFill>
          <a:blip r:embed="rId3">
            <a:alphaModFix/>
          </a:blip>
          <a:stretch>
            <a:fillRect/>
          </a:stretch>
        </p:blipFill>
        <p:spPr>
          <a:xfrm>
            <a:off x="228612" y="2259975"/>
            <a:ext cx="3015738" cy="2771425"/>
          </a:xfrm>
          <a:prstGeom prst="rect">
            <a:avLst/>
          </a:prstGeom>
          <a:noFill/>
          <a:ln>
            <a:noFill/>
          </a:ln>
        </p:spPr>
      </p:pic>
      <p:sp>
        <p:nvSpPr>
          <p:cNvPr id="1237" name="Google Shape;1237;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gtEl>
                                        <p:attrNameLst>
                                          <p:attrName>style.visibility</p:attrName>
                                        </p:attrNameLst>
                                      </p:cBhvr>
                                      <p:to>
                                        <p:strVal val="visible"/>
                                      </p:to>
                                    </p:set>
                                  </p:childTnLst>
                                </p:cTn>
                              </p:par>
                              <p:par>
                                <p:cTn fill="hold" nodeType="withEffect" presetClass="entr" presetID="2" presetSubtype="2">
                                  <p:stCondLst>
                                    <p:cond delay="0"/>
                                  </p:stCondLst>
                                  <p:childTnLst>
                                    <p:set>
                                      <p:cBhvr>
                                        <p:cTn dur="1" fill="hold">
                                          <p:stCondLst>
                                            <p:cond delay="0"/>
                                          </p:stCondLst>
                                        </p:cTn>
                                        <p:tgtEl>
                                          <p:spTgt spid="1236"/>
                                        </p:tgtEl>
                                        <p:attrNameLst>
                                          <p:attrName>style.visibility</p:attrName>
                                        </p:attrNameLst>
                                      </p:cBhvr>
                                      <p:to>
                                        <p:strVal val="visible"/>
                                      </p:to>
                                    </p:set>
                                    <p:anim calcmode="lin" valueType="num">
                                      <p:cBhvr additive="base">
                                        <p:cTn dur="1000"/>
                                        <p:tgtEl>
                                          <p:spTgt spid="12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84"/>
          <p:cNvSpPr txBox="1"/>
          <p:nvPr>
            <p:ph idx="4294967295" type="title"/>
          </p:nvPr>
        </p:nvSpPr>
        <p:spPr>
          <a:xfrm>
            <a:off x="10500" y="0"/>
            <a:ext cx="9144000" cy="6834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b="1" lang="en" sz="3500">
                <a:latin typeface="Alef"/>
                <a:ea typeface="Alef"/>
                <a:cs typeface="Alef"/>
                <a:sym typeface="Alef"/>
              </a:rPr>
              <a:t>עבודות המשך</a:t>
            </a:r>
            <a:endParaRPr b="1" sz="3500">
              <a:latin typeface="Alef"/>
              <a:ea typeface="Alef"/>
              <a:cs typeface="Alef"/>
              <a:sym typeface="Alef"/>
            </a:endParaRPr>
          </a:p>
        </p:txBody>
      </p:sp>
      <p:sp>
        <p:nvSpPr>
          <p:cNvPr id="1243" name="Google Shape;1243;p84"/>
          <p:cNvSpPr txBox="1"/>
          <p:nvPr>
            <p:ph idx="4294967295" type="title"/>
          </p:nvPr>
        </p:nvSpPr>
        <p:spPr>
          <a:xfrm>
            <a:off x="228600" y="1067500"/>
            <a:ext cx="8316300" cy="1938000"/>
          </a:xfrm>
          <a:prstGeom prst="rect">
            <a:avLst/>
          </a:prstGeom>
        </p:spPr>
        <p:txBody>
          <a:bodyPr anchorCtr="0" anchor="t" bIns="91425" lIns="91425" spcFirstLastPara="1" rIns="91425" wrap="square" tIns="91425">
            <a:noAutofit/>
          </a:bodyPr>
          <a:lstStyle/>
          <a:p>
            <a:pPr indent="0" lvl="0" marL="457200" rtl="1" algn="r">
              <a:spcBef>
                <a:spcPts val="0"/>
              </a:spcBef>
              <a:spcAft>
                <a:spcPts val="0"/>
              </a:spcAft>
              <a:buNone/>
            </a:pPr>
            <a:r>
              <a:t/>
            </a:r>
            <a:endParaRPr sz="2500">
              <a:latin typeface="Alef"/>
              <a:ea typeface="Alef"/>
              <a:cs typeface="Alef"/>
              <a:sym typeface="Alef"/>
            </a:endParaRPr>
          </a:p>
          <a:p>
            <a:pPr indent="-387350" lvl="0" marL="457200" rtl="1" algn="r">
              <a:spcBef>
                <a:spcPts val="0"/>
              </a:spcBef>
              <a:spcAft>
                <a:spcPts val="0"/>
              </a:spcAft>
              <a:buSzPts val="2500"/>
              <a:buFont typeface="Alef"/>
              <a:buAutoNum type="arabicPeriod"/>
            </a:pPr>
            <a:r>
              <a:rPr lang="en" sz="2500">
                <a:latin typeface="Alef"/>
                <a:ea typeface="Alef"/>
                <a:cs typeface="Alef"/>
                <a:sym typeface="Alef"/>
              </a:rPr>
              <a:t>התקפות דומות על מודלים אחרים</a:t>
            </a:r>
            <a:endParaRPr sz="2500">
              <a:latin typeface="Alef"/>
              <a:ea typeface="Alef"/>
              <a:cs typeface="Alef"/>
              <a:sym typeface="Alef"/>
            </a:endParaRPr>
          </a:p>
          <a:p>
            <a:pPr indent="-387350" lvl="0" marL="457200" rtl="1" algn="r">
              <a:spcBef>
                <a:spcPts val="0"/>
              </a:spcBef>
              <a:spcAft>
                <a:spcPts val="0"/>
              </a:spcAft>
              <a:buSzPts val="2500"/>
              <a:buFont typeface="Alef"/>
              <a:buAutoNum type="arabicPeriod"/>
            </a:pPr>
            <a:r>
              <a:rPr lang="en" sz="2500">
                <a:latin typeface="Alef"/>
                <a:ea typeface="Alef"/>
                <a:cs typeface="Alef"/>
                <a:sym typeface="Alef"/>
              </a:rPr>
              <a:t>לנסות התקפות אחרות</a:t>
            </a:r>
            <a:endParaRPr sz="2500">
              <a:latin typeface="Alef"/>
              <a:ea typeface="Alef"/>
              <a:cs typeface="Alef"/>
              <a:sym typeface="Alef"/>
            </a:endParaRPr>
          </a:p>
          <a:p>
            <a:pPr indent="-387350" lvl="0" marL="457200" rtl="1" algn="r">
              <a:spcBef>
                <a:spcPts val="0"/>
              </a:spcBef>
              <a:spcAft>
                <a:spcPts val="0"/>
              </a:spcAft>
              <a:buSzPts val="2500"/>
              <a:buFont typeface="Alef"/>
              <a:buAutoNum type="arabicPeriod"/>
            </a:pPr>
            <a:r>
              <a:rPr lang="en" sz="2500">
                <a:latin typeface="Alef"/>
                <a:ea typeface="Alef"/>
                <a:cs typeface="Alef"/>
                <a:sym typeface="Alef"/>
              </a:rPr>
              <a:t>הגנות חדשות - אימון, סינון רעש וכו</a:t>
            </a:r>
            <a:endParaRPr sz="2500">
              <a:latin typeface="Alef"/>
              <a:ea typeface="Alef"/>
              <a:cs typeface="Alef"/>
              <a:sym typeface="Alef"/>
            </a:endParaRPr>
          </a:p>
          <a:p>
            <a:pPr indent="0" lvl="0" marL="457200" rtl="1" algn="r">
              <a:spcBef>
                <a:spcPts val="0"/>
              </a:spcBef>
              <a:spcAft>
                <a:spcPts val="0"/>
              </a:spcAft>
              <a:buNone/>
            </a:pPr>
            <a:r>
              <a:t/>
            </a:r>
            <a:endParaRPr sz="2500">
              <a:latin typeface="Alef"/>
              <a:ea typeface="Alef"/>
              <a:cs typeface="Alef"/>
              <a:sym typeface="Alef"/>
            </a:endParaRPr>
          </a:p>
        </p:txBody>
      </p:sp>
      <p:sp>
        <p:nvSpPr>
          <p:cNvPr id="1244" name="Google Shape;1244;p84"/>
          <p:cNvSpPr/>
          <p:nvPr/>
        </p:nvSpPr>
        <p:spPr>
          <a:xfrm>
            <a:off x="8785050" y="4776275"/>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245" name="Google Shape;1245;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85"/>
          <p:cNvSpPr txBox="1"/>
          <p:nvPr>
            <p:ph idx="4294967295" type="title"/>
          </p:nvPr>
        </p:nvSpPr>
        <p:spPr>
          <a:xfrm>
            <a:off x="10500" y="0"/>
            <a:ext cx="9144000" cy="6834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b="1" lang="en" sz="3500">
                <a:latin typeface="Alef"/>
                <a:ea typeface="Alef"/>
                <a:cs typeface="Alef"/>
                <a:sym typeface="Alef"/>
              </a:rPr>
              <a:t>רשימת מקורות</a:t>
            </a:r>
            <a:endParaRPr b="1" sz="3500">
              <a:latin typeface="Alef"/>
              <a:ea typeface="Alef"/>
              <a:cs typeface="Alef"/>
              <a:sym typeface="Alef"/>
            </a:endParaRPr>
          </a:p>
        </p:txBody>
      </p:sp>
      <p:sp>
        <p:nvSpPr>
          <p:cNvPr id="1251" name="Google Shape;1251;p85"/>
          <p:cNvSpPr txBox="1"/>
          <p:nvPr/>
        </p:nvSpPr>
        <p:spPr>
          <a:xfrm>
            <a:off x="46950" y="925000"/>
            <a:ext cx="9144000" cy="360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800"/>
              </a:spcBef>
              <a:spcAft>
                <a:spcPts val="0"/>
              </a:spcAft>
              <a:buNone/>
            </a:pPr>
            <a:r>
              <a:rPr lang="en" sz="1100"/>
              <a:t>[1] Vassilev, A., Oprea, A., Fordyce, A., &amp; Anderson, H. (2025). Adversarial machine learning: A taxonomy and terminology of attacks and mitigations (NIST AI 100-2e2025). National Institute of Standards and Technology.</a:t>
            </a:r>
            <a:r>
              <a:rPr lang="en" sz="1100">
                <a:uFill>
                  <a:noFill/>
                </a:uFill>
                <a:hlinkClick r:id="rId3"/>
              </a:rPr>
              <a:t> </a:t>
            </a:r>
            <a:r>
              <a:rPr lang="en" sz="1100" u="sng">
                <a:solidFill>
                  <a:srgbClr val="1155CC"/>
                </a:solidFill>
                <a:hlinkClick r:id="rId4">
                  <a:extLst>
                    <a:ext uri="{A12FA001-AC4F-418D-AE19-62706E023703}">
                      <ahyp:hlinkClr val="tx"/>
                    </a:ext>
                  </a:extLst>
                </a:hlinkClick>
              </a:rPr>
              <a:t>https://doi.org/10.6028/NIST.AI.100-2e2025</a:t>
            </a:r>
            <a:endParaRPr sz="1100" u="sng">
              <a:solidFill>
                <a:srgbClr val="1155CC"/>
              </a:solidFill>
            </a:endParaRPr>
          </a:p>
          <a:p>
            <a:pPr indent="0" lvl="0" marL="0" rtl="0" algn="l">
              <a:lnSpc>
                <a:spcPct val="100000"/>
              </a:lnSpc>
              <a:spcBef>
                <a:spcPts val="1800"/>
              </a:spcBef>
              <a:spcAft>
                <a:spcPts val="0"/>
              </a:spcAft>
              <a:buNone/>
            </a:pPr>
            <a:r>
              <a:rPr lang="en" sz="1100"/>
              <a:t>[2] Rouard, S., Massa, F., &amp; Défossez, A. (2023). Hybrid transformers for music source separation. In Proceedings of the IEEE International Conference on Acoustics, Speech and Signal Processing (ICASSP) (pp. 1-5). IEEE.</a:t>
            </a:r>
            <a:endParaRPr sz="1100"/>
          </a:p>
          <a:p>
            <a:pPr indent="0" lvl="0" marL="0" rtl="0" algn="l">
              <a:lnSpc>
                <a:spcPct val="100000"/>
              </a:lnSpc>
              <a:spcBef>
                <a:spcPts val="1800"/>
              </a:spcBef>
              <a:spcAft>
                <a:spcPts val="0"/>
              </a:spcAft>
              <a:buNone/>
            </a:pPr>
            <a:r>
              <a:rPr lang="en" sz="1100"/>
              <a:t>[3] Carlini, N., &amp; Wagner, D. (2018). Audio adversarial examples: Targeted attacks on speech-to-text. In Proceedings of the 2018 IEEE Symposium on Security and Privacy (SP) (pp. 1-15). IEEE.</a:t>
            </a:r>
            <a:endParaRPr sz="1100"/>
          </a:p>
          <a:p>
            <a:pPr indent="0" lvl="0" marL="0" rtl="0" algn="l">
              <a:lnSpc>
                <a:spcPct val="100000"/>
              </a:lnSpc>
              <a:spcBef>
                <a:spcPts val="1800"/>
              </a:spcBef>
              <a:spcAft>
                <a:spcPts val="0"/>
              </a:spcAft>
              <a:buNone/>
            </a:pPr>
            <a:r>
              <a:rPr lang="en" sz="1100"/>
              <a:t>[4] Alexandre Défossez, Nicolas Usunier, Léon Bottou, Francis Bach</a:t>
            </a:r>
            <a:endParaRPr sz="1100"/>
          </a:p>
          <a:p>
            <a:pPr indent="0" lvl="0" marL="0" rtl="0" algn="l">
              <a:lnSpc>
                <a:spcPct val="100000"/>
              </a:lnSpc>
              <a:spcBef>
                <a:spcPts val="0"/>
              </a:spcBef>
              <a:spcAft>
                <a:spcPts val="0"/>
              </a:spcAft>
              <a:buNone/>
            </a:pPr>
            <a:r>
              <a:rPr lang="en" sz="1100"/>
              <a:t> (2021). Music Source Separation in the Waveform Domain</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rPr lang="en" sz="1100"/>
              <a:t>[5] Romain Hennequin, Anis Khlif, Felix Voituret, Manuel Moussallam</a:t>
            </a:r>
            <a:endParaRPr sz="1100"/>
          </a:p>
          <a:p>
            <a:pPr indent="0" lvl="0" marL="0" rtl="0" algn="l">
              <a:lnSpc>
                <a:spcPct val="100000"/>
              </a:lnSpc>
              <a:spcBef>
                <a:spcPts val="0"/>
              </a:spcBef>
              <a:spcAft>
                <a:spcPts val="0"/>
              </a:spcAft>
              <a:buNone/>
            </a:pPr>
            <a:r>
              <a:rPr lang="en" sz="1100"/>
              <a:t> (2019). SPLEETER: A FAST AND STATE-OF-THE ART MUSIC SOURCE</a:t>
            </a:r>
            <a:endParaRPr sz="1100"/>
          </a:p>
          <a:p>
            <a:pPr indent="0" lvl="0" marL="0" rtl="0" algn="l">
              <a:lnSpc>
                <a:spcPct val="100000"/>
              </a:lnSpc>
              <a:spcBef>
                <a:spcPts val="0"/>
              </a:spcBef>
              <a:spcAft>
                <a:spcPts val="0"/>
              </a:spcAft>
              <a:buNone/>
            </a:pPr>
            <a:r>
              <a:rPr lang="en" sz="1100"/>
              <a:t>SEPARATION TOOL WITH PRE-TRAINED MODELS</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rPr lang="en" sz="1100"/>
              <a:t>[6] Simon Rouard, Francisco Massa, Alexandre Defossez</a:t>
            </a:r>
            <a:endParaRPr sz="1100"/>
          </a:p>
          <a:p>
            <a:pPr indent="0" lvl="0" marL="0" rtl="0" algn="l">
              <a:lnSpc>
                <a:spcPct val="100000"/>
              </a:lnSpc>
              <a:spcBef>
                <a:spcPts val="0"/>
              </a:spcBef>
              <a:spcAft>
                <a:spcPts val="0"/>
              </a:spcAft>
              <a:buNone/>
            </a:pPr>
            <a:r>
              <a:rPr lang="en" sz="1100"/>
              <a:t> (2022). HYBRID TRANSFORMERS FOR MUSIC SOURCE SEPARATION</a:t>
            </a:r>
            <a:endParaRPr sz="1100"/>
          </a:p>
          <a:p>
            <a:pPr indent="0" lvl="0" marL="0" rtl="0" algn="l">
              <a:lnSpc>
                <a:spcPct val="100000"/>
              </a:lnSpc>
              <a:spcBef>
                <a:spcPts val="0"/>
              </a:spcBef>
              <a:spcAft>
                <a:spcPts val="0"/>
              </a:spcAft>
              <a:buNone/>
            </a:pPr>
            <a:r>
              <a:t/>
            </a:r>
            <a:endParaRPr sz="1200">
              <a:solidFill>
                <a:schemeClr val="lt1"/>
              </a:solidFill>
              <a:latin typeface="Sora"/>
              <a:ea typeface="Sora"/>
              <a:cs typeface="Sora"/>
              <a:sym typeface="Sora"/>
            </a:endParaRPr>
          </a:p>
        </p:txBody>
      </p:sp>
      <p:pic>
        <p:nvPicPr>
          <p:cNvPr id="1252" name="Google Shape;1252;p85"/>
          <p:cNvPicPr preferRelativeResize="0"/>
          <p:nvPr/>
        </p:nvPicPr>
        <p:blipFill>
          <a:blip r:embed="rId5">
            <a:alphaModFix/>
          </a:blip>
          <a:stretch>
            <a:fillRect/>
          </a:stretch>
        </p:blipFill>
        <p:spPr>
          <a:xfrm>
            <a:off x="4870327" y="2583199"/>
            <a:ext cx="4111249" cy="1943600"/>
          </a:xfrm>
          <a:prstGeom prst="rect">
            <a:avLst/>
          </a:prstGeom>
          <a:noFill/>
          <a:ln>
            <a:noFill/>
          </a:ln>
        </p:spPr>
      </p:pic>
      <p:sp>
        <p:nvSpPr>
          <p:cNvPr id="1253" name="Google Shape;1253;p85"/>
          <p:cNvSpPr/>
          <p:nvPr/>
        </p:nvSpPr>
        <p:spPr>
          <a:xfrm>
            <a:off x="8785050" y="4776275"/>
            <a:ext cx="260700" cy="272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254" name="Google Shape;1254;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8" name="Shape 1258"/>
        <p:cNvGrpSpPr/>
        <p:nvPr/>
      </p:nvGrpSpPr>
      <p:grpSpPr>
        <a:xfrm>
          <a:off x="0" y="0"/>
          <a:ext cx="0" cy="0"/>
          <a:chOff x="0" y="0"/>
          <a:chExt cx="0" cy="0"/>
        </a:xfrm>
      </p:grpSpPr>
      <p:sp>
        <p:nvSpPr>
          <p:cNvPr id="1259" name="Google Shape;1259;p86"/>
          <p:cNvSpPr txBox="1"/>
          <p:nvPr>
            <p:ph idx="4294967295" type="title"/>
          </p:nvPr>
        </p:nvSpPr>
        <p:spPr>
          <a:xfrm>
            <a:off x="57450" y="228600"/>
            <a:ext cx="9029100" cy="49149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1500">
                <a:latin typeface="Alef"/>
                <a:ea typeface="Alef"/>
                <a:cs typeface="Alef"/>
                <a:sym typeface="Alef"/>
              </a:rPr>
              <a:t>התחלה חזקה- מוטיבציה, </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שקף עם "מטרת הפרוייקט היא"</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אתגרים, מה חשבתם שיהיה לכם קשה בפרוייקט, מה היה בפועל</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איפה נתקלתנו בבעיות איפה צפינו שיהיו בעיות</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סקר ספרות- 4 שקפים</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כן לדבר על דימוקס (סקר ספרות), </a:t>
            </a:r>
            <a:endParaRPr sz="1500">
              <a:latin typeface="Alef"/>
              <a:ea typeface="Alef"/>
              <a:cs typeface="Alef"/>
              <a:sym typeface="Alef"/>
            </a:endParaRPr>
          </a:p>
          <a:p>
            <a:pPr indent="0" lvl="0" marL="0" rtl="1" algn="ctr">
              <a:spcBef>
                <a:spcPts val="0"/>
              </a:spcBef>
              <a:spcAft>
                <a:spcPts val="0"/>
              </a:spcAft>
              <a:buNone/>
            </a:pPr>
            <a:r>
              <a:t/>
            </a:r>
            <a:endParaRPr sz="1500">
              <a:latin typeface="Alef"/>
              <a:ea typeface="Alef"/>
              <a:cs typeface="Alef"/>
              <a:sym typeface="Alef"/>
            </a:endParaRPr>
          </a:p>
          <a:p>
            <a:pPr indent="0" lvl="0" marL="0" rtl="1" algn="ctr">
              <a:spcBef>
                <a:spcPts val="0"/>
              </a:spcBef>
              <a:spcAft>
                <a:spcPts val="0"/>
              </a:spcAft>
              <a:buNone/>
            </a:pPr>
            <a:r>
              <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תוכן- להוסיף קוד</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תוצאות ודיון</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הדגמות שמע</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מסקנות שמע</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גרפים של תוצאות</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סיכום- סיום חזק</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תכלס מה שהשגתם וכמה זה חשוב</a:t>
            </a:r>
            <a:endParaRPr sz="1500">
              <a:latin typeface="Alef"/>
              <a:ea typeface="Alef"/>
              <a:cs typeface="Alef"/>
              <a:sym typeface="Alef"/>
            </a:endParaRPr>
          </a:p>
          <a:p>
            <a:pPr indent="0" lvl="0" marL="0" rtl="1" algn="ctr">
              <a:spcBef>
                <a:spcPts val="0"/>
              </a:spcBef>
              <a:spcAft>
                <a:spcPts val="0"/>
              </a:spcAft>
              <a:buNone/>
            </a:pPr>
            <a:r>
              <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עבודת המשך- מה עוד אפשר לעשות ולפתח בתחום </a:t>
            </a:r>
            <a:endParaRPr sz="1500">
              <a:latin typeface="Alef"/>
              <a:ea typeface="Alef"/>
              <a:cs typeface="Alef"/>
              <a:sym typeface="Alef"/>
            </a:endParaRPr>
          </a:p>
          <a:p>
            <a:pPr indent="0" lvl="0" marL="0" rtl="1" algn="ctr">
              <a:spcBef>
                <a:spcPts val="0"/>
              </a:spcBef>
              <a:spcAft>
                <a:spcPts val="0"/>
              </a:spcAft>
              <a:buNone/>
            </a:pPr>
            <a:r>
              <a:rPr lang="en" sz="1500">
                <a:latin typeface="Alef"/>
                <a:ea typeface="Alef"/>
                <a:cs typeface="Alef"/>
                <a:sym typeface="Alef"/>
              </a:rPr>
              <a:t>שקף רפרנסים</a:t>
            </a:r>
            <a:endParaRPr sz="1500">
              <a:latin typeface="Alef"/>
              <a:ea typeface="Alef"/>
              <a:cs typeface="Alef"/>
              <a:sym typeface="Alef"/>
            </a:endParaRPr>
          </a:p>
        </p:txBody>
      </p:sp>
      <p:sp>
        <p:nvSpPr>
          <p:cNvPr id="1260" name="Google Shape;1260;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4" name="Shape 1264"/>
        <p:cNvGrpSpPr/>
        <p:nvPr/>
      </p:nvGrpSpPr>
      <p:grpSpPr>
        <a:xfrm>
          <a:off x="0" y="0"/>
          <a:ext cx="0" cy="0"/>
          <a:chOff x="0" y="0"/>
          <a:chExt cx="0" cy="0"/>
        </a:xfrm>
      </p:grpSpPr>
      <p:sp>
        <p:nvSpPr>
          <p:cNvPr id="1265" name="Google Shape;1265;p87"/>
          <p:cNvSpPr txBox="1"/>
          <p:nvPr>
            <p:ph idx="4294967295" type="title"/>
          </p:nvPr>
        </p:nvSpPr>
        <p:spPr>
          <a:xfrm>
            <a:off x="156075" y="126300"/>
            <a:ext cx="9081600" cy="66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100">
                <a:solidFill>
                  <a:srgbClr val="000000"/>
                </a:solidFill>
                <a:latin typeface="Arial"/>
                <a:ea typeface="Arial"/>
                <a:cs typeface="Arial"/>
                <a:sym typeface="Arial"/>
              </a:rPr>
              <a:t>Hybrid Transformer Demucs</a:t>
            </a:r>
            <a:endParaRPr sz="5600"/>
          </a:p>
        </p:txBody>
      </p:sp>
      <p:pic>
        <p:nvPicPr>
          <p:cNvPr id="1266" name="Google Shape;1266;p87"/>
          <p:cNvPicPr preferRelativeResize="0"/>
          <p:nvPr/>
        </p:nvPicPr>
        <p:blipFill>
          <a:blip r:embed="rId3">
            <a:alphaModFix/>
          </a:blip>
          <a:stretch>
            <a:fillRect/>
          </a:stretch>
        </p:blipFill>
        <p:spPr>
          <a:xfrm>
            <a:off x="156075" y="661250"/>
            <a:ext cx="7862835" cy="4422850"/>
          </a:xfrm>
          <a:prstGeom prst="rect">
            <a:avLst/>
          </a:prstGeom>
          <a:noFill/>
          <a:ln>
            <a:noFill/>
          </a:ln>
        </p:spPr>
      </p:pic>
      <p:sp>
        <p:nvSpPr>
          <p:cNvPr id="1267" name="Google Shape;1267;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71" name="Shape 1271"/>
        <p:cNvGrpSpPr/>
        <p:nvPr/>
      </p:nvGrpSpPr>
      <p:grpSpPr>
        <a:xfrm>
          <a:off x="0" y="0"/>
          <a:ext cx="0" cy="0"/>
          <a:chOff x="0" y="0"/>
          <a:chExt cx="0" cy="0"/>
        </a:xfrm>
      </p:grpSpPr>
      <p:sp>
        <p:nvSpPr>
          <p:cNvPr id="1272" name="Google Shape;1272;p88"/>
          <p:cNvSpPr txBox="1"/>
          <p:nvPr>
            <p:ph idx="4294967295" type="title"/>
          </p:nvPr>
        </p:nvSpPr>
        <p:spPr>
          <a:xfrm>
            <a:off x="3074850" y="115500"/>
            <a:ext cx="5829000" cy="6834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latin typeface="Alef"/>
                <a:ea typeface="Alef"/>
                <a:cs typeface="Alef"/>
                <a:sym typeface="Alef"/>
              </a:rPr>
              <a:t>ספקטרוגרמה</a:t>
            </a:r>
            <a:endParaRPr>
              <a:latin typeface="Alef"/>
              <a:ea typeface="Alef"/>
              <a:cs typeface="Alef"/>
              <a:sym typeface="Alef"/>
            </a:endParaRPr>
          </a:p>
        </p:txBody>
      </p:sp>
      <p:pic>
        <p:nvPicPr>
          <p:cNvPr id="1273" name="Google Shape;1273;p88"/>
          <p:cNvPicPr preferRelativeResize="0"/>
          <p:nvPr/>
        </p:nvPicPr>
        <p:blipFill>
          <a:blip r:embed="rId3">
            <a:alphaModFix/>
          </a:blip>
          <a:stretch>
            <a:fillRect/>
          </a:stretch>
        </p:blipFill>
        <p:spPr>
          <a:xfrm>
            <a:off x="5793950" y="1415325"/>
            <a:ext cx="3121450" cy="3231326"/>
          </a:xfrm>
          <a:prstGeom prst="rect">
            <a:avLst/>
          </a:prstGeom>
          <a:noFill/>
          <a:ln>
            <a:noFill/>
          </a:ln>
        </p:spPr>
      </p:pic>
      <p:pic>
        <p:nvPicPr>
          <p:cNvPr id="1274" name="Google Shape;1274;p88"/>
          <p:cNvPicPr preferRelativeResize="0"/>
          <p:nvPr/>
        </p:nvPicPr>
        <p:blipFill>
          <a:blip r:embed="rId4">
            <a:alphaModFix/>
          </a:blip>
          <a:stretch>
            <a:fillRect/>
          </a:stretch>
        </p:blipFill>
        <p:spPr>
          <a:xfrm>
            <a:off x="84338" y="1140325"/>
            <a:ext cx="4678734" cy="2350350"/>
          </a:xfrm>
          <a:prstGeom prst="rect">
            <a:avLst/>
          </a:prstGeom>
          <a:noFill/>
          <a:ln>
            <a:noFill/>
          </a:ln>
        </p:spPr>
      </p:pic>
      <p:pic>
        <p:nvPicPr>
          <p:cNvPr id="1275" name="Google Shape;1275;p88"/>
          <p:cNvPicPr preferRelativeResize="0"/>
          <p:nvPr/>
        </p:nvPicPr>
        <p:blipFill>
          <a:blip r:embed="rId5">
            <a:alphaModFix/>
          </a:blip>
          <a:stretch>
            <a:fillRect/>
          </a:stretch>
        </p:blipFill>
        <p:spPr>
          <a:xfrm>
            <a:off x="155350" y="3717572"/>
            <a:ext cx="5490475" cy="734425"/>
          </a:xfrm>
          <a:prstGeom prst="rect">
            <a:avLst/>
          </a:prstGeom>
          <a:noFill/>
          <a:ln>
            <a:noFill/>
          </a:ln>
        </p:spPr>
      </p:pic>
      <p:sp>
        <p:nvSpPr>
          <p:cNvPr id="1276" name="Google Shape;1276;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0" name="Shape 1280"/>
        <p:cNvGrpSpPr/>
        <p:nvPr/>
      </p:nvGrpSpPr>
      <p:grpSpPr>
        <a:xfrm>
          <a:off x="0" y="0"/>
          <a:ext cx="0" cy="0"/>
          <a:chOff x="0" y="0"/>
          <a:chExt cx="0" cy="0"/>
        </a:xfrm>
      </p:grpSpPr>
      <p:sp>
        <p:nvSpPr>
          <p:cNvPr id="1281" name="Google Shape;1281;p89"/>
          <p:cNvSpPr txBox="1"/>
          <p:nvPr>
            <p:ph idx="4294967295" type="title"/>
          </p:nvPr>
        </p:nvSpPr>
        <p:spPr>
          <a:xfrm>
            <a:off x="240150" y="115500"/>
            <a:ext cx="5829000" cy="6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STFT</a:t>
            </a:r>
            <a:endParaRPr/>
          </a:p>
        </p:txBody>
      </p:sp>
      <p:pic>
        <p:nvPicPr>
          <p:cNvPr id="1282" name="Google Shape;1282;p89"/>
          <p:cNvPicPr preferRelativeResize="0"/>
          <p:nvPr/>
        </p:nvPicPr>
        <p:blipFill>
          <a:blip r:embed="rId3">
            <a:alphaModFix/>
          </a:blip>
          <a:stretch>
            <a:fillRect/>
          </a:stretch>
        </p:blipFill>
        <p:spPr>
          <a:xfrm>
            <a:off x="318063" y="884472"/>
            <a:ext cx="5490475" cy="734425"/>
          </a:xfrm>
          <a:prstGeom prst="rect">
            <a:avLst/>
          </a:prstGeom>
          <a:noFill/>
          <a:ln>
            <a:noFill/>
          </a:ln>
        </p:spPr>
      </p:pic>
      <p:pic>
        <p:nvPicPr>
          <p:cNvPr id="1283" name="Google Shape;1283;p89"/>
          <p:cNvPicPr preferRelativeResize="0"/>
          <p:nvPr/>
        </p:nvPicPr>
        <p:blipFill>
          <a:blip r:embed="rId4">
            <a:alphaModFix/>
          </a:blip>
          <a:stretch>
            <a:fillRect/>
          </a:stretch>
        </p:blipFill>
        <p:spPr>
          <a:xfrm>
            <a:off x="152400" y="1771297"/>
            <a:ext cx="6981825" cy="2552700"/>
          </a:xfrm>
          <a:prstGeom prst="rect">
            <a:avLst/>
          </a:prstGeom>
          <a:noFill/>
          <a:ln>
            <a:noFill/>
          </a:ln>
        </p:spPr>
      </p:pic>
      <p:sp>
        <p:nvSpPr>
          <p:cNvPr id="1284" name="Google Shape;1284;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5"/>
          <p:cNvSpPr txBox="1"/>
          <p:nvPr/>
        </p:nvSpPr>
        <p:spPr>
          <a:xfrm>
            <a:off x="2473350" y="152725"/>
            <a:ext cx="4197300" cy="7233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lang="en" sz="3500">
                <a:solidFill>
                  <a:schemeClr val="lt1"/>
                </a:solidFill>
                <a:latin typeface="Alef"/>
                <a:ea typeface="Alef"/>
                <a:cs typeface="Alef"/>
                <a:sym typeface="Alef"/>
              </a:rPr>
              <a:t>מטרת הפרויקט</a:t>
            </a:r>
            <a:endParaRPr sz="3500">
              <a:solidFill>
                <a:schemeClr val="lt1"/>
              </a:solidFill>
              <a:latin typeface="Alef"/>
              <a:ea typeface="Alef"/>
              <a:cs typeface="Alef"/>
              <a:sym typeface="Alef"/>
            </a:endParaRPr>
          </a:p>
        </p:txBody>
      </p:sp>
      <p:sp>
        <p:nvSpPr>
          <p:cNvPr id="1006" name="Google Shape;1006;p65"/>
          <p:cNvSpPr txBox="1"/>
          <p:nvPr/>
        </p:nvSpPr>
        <p:spPr>
          <a:xfrm>
            <a:off x="314650" y="1355100"/>
            <a:ext cx="8210100" cy="954300"/>
          </a:xfrm>
          <a:prstGeom prst="rect">
            <a:avLst/>
          </a:prstGeom>
          <a:noFill/>
          <a:ln>
            <a:noFill/>
          </a:ln>
        </p:spPr>
        <p:txBody>
          <a:bodyPr anchorCtr="0" anchor="t" bIns="91425" lIns="91425" spcFirstLastPara="1" rIns="91425" wrap="square" tIns="91425">
            <a:spAutoFit/>
          </a:bodyPr>
          <a:lstStyle/>
          <a:p>
            <a:pPr indent="-387350" lvl="0" marL="457200" rtl="1" algn="r">
              <a:spcBef>
                <a:spcPts val="0"/>
              </a:spcBef>
              <a:spcAft>
                <a:spcPts val="0"/>
              </a:spcAft>
              <a:buClr>
                <a:schemeClr val="lt1"/>
              </a:buClr>
              <a:buSzPts val="2500"/>
              <a:buFont typeface="Alef"/>
              <a:buChar char="●"/>
            </a:pPr>
            <a:r>
              <a:rPr lang="en" sz="2500">
                <a:solidFill>
                  <a:schemeClr val="lt1"/>
                </a:solidFill>
                <a:latin typeface="Alef"/>
                <a:ea typeface="Alef"/>
                <a:cs typeface="Alef"/>
                <a:sym typeface="Alef"/>
              </a:rPr>
              <a:t>בדיקת חסינות של מודל מוצלח להפרדת ערוצים באודיו</a:t>
            </a:r>
            <a:endParaRPr sz="2500">
              <a:solidFill>
                <a:schemeClr val="lt1"/>
              </a:solidFill>
              <a:latin typeface="Alef"/>
              <a:ea typeface="Alef"/>
              <a:cs typeface="Alef"/>
              <a:sym typeface="Alef"/>
            </a:endParaRPr>
          </a:p>
          <a:p>
            <a:pPr indent="-387350" lvl="0" marL="457200" rtl="1" algn="r">
              <a:spcBef>
                <a:spcPts val="0"/>
              </a:spcBef>
              <a:spcAft>
                <a:spcPts val="0"/>
              </a:spcAft>
              <a:buClr>
                <a:schemeClr val="lt1"/>
              </a:buClr>
              <a:buSzPts val="2500"/>
              <a:buFont typeface="Alef"/>
              <a:buChar char="●"/>
            </a:pPr>
            <a:r>
              <a:rPr lang="en" sz="2500">
                <a:solidFill>
                  <a:schemeClr val="lt1"/>
                </a:solidFill>
                <a:latin typeface="Alef"/>
                <a:ea typeface="Alef"/>
                <a:cs typeface="Alef"/>
                <a:sym typeface="Alef"/>
              </a:rPr>
              <a:t>כתיבת הגנה למודל זה</a:t>
            </a:r>
            <a:endParaRPr sz="2500">
              <a:solidFill>
                <a:schemeClr val="lt1"/>
              </a:solidFill>
              <a:latin typeface="Alef"/>
              <a:ea typeface="Alef"/>
              <a:cs typeface="Alef"/>
              <a:sym typeface="Alef"/>
            </a:endParaRPr>
          </a:p>
        </p:txBody>
      </p:sp>
      <p:sp>
        <p:nvSpPr>
          <p:cNvPr id="1007" name="Google Shape;1007;p65"/>
          <p:cNvSpPr/>
          <p:nvPr/>
        </p:nvSpPr>
        <p:spPr>
          <a:xfrm flipH="1" rot="-10777030">
            <a:off x="3162194" y="767419"/>
            <a:ext cx="2783762" cy="183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pic>
        <p:nvPicPr>
          <p:cNvPr id="1008" name="Google Shape;1008;p65"/>
          <p:cNvPicPr preferRelativeResize="0"/>
          <p:nvPr/>
        </p:nvPicPr>
        <p:blipFill>
          <a:blip r:embed="rId3">
            <a:alphaModFix/>
          </a:blip>
          <a:stretch>
            <a:fillRect/>
          </a:stretch>
        </p:blipFill>
        <p:spPr>
          <a:xfrm>
            <a:off x="2197577" y="2694300"/>
            <a:ext cx="4748846" cy="2144401"/>
          </a:xfrm>
          <a:prstGeom prst="rect">
            <a:avLst/>
          </a:prstGeom>
          <a:noFill/>
          <a:ln>
            <a:noFill/>
          </a:ln>
        </p:spPr>
      </p:pic>
      <p:sp>
        <p:nvSpPr>
          <p:cNvPr id="1009" name="Google Shape;1009;p65"/>
          <p:cNvSpPr/>
          <p:nvPr/>
        </p:nvSpPr>
        <p:spPr>
          <a:xfrm>
            <a:off x="8844775" y="48106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010" name="Google Shape;1010;p65"/>
          <p:cNvSpPr txBox="1"/>
          <p:nvPr>
            <p:ph idx="12" type="sldNum"/>
          </p:nvPr>
        </p:nvSpPr>
        <p:spPr>
          <a:xfrm>
            <a:off x="8564850" y="4734400"/>
            <a:ext cx="548700" cy="33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66"/>
          <p:cNvSpPr txBox="1"/>
          <p:nvPr>
            <p:ph idx="4294967295" type="title"/>
          </p:nvPr>
        </p:nvSpPr>
        <p:spPr>
          <a:xfrm>
            <a:off x="10500" y="0"/>
            <a:ext cx="9029100" cy="1182000"/>
          </a:xfrm>
          <a:prstGeom prst="rect">
            <a:avLst/>
          </a:prstGeom>
        </p:spPr>
        <p:txBody>
          <a:bodyPr anchorCtr="0" anchor="t" bIns="91425" lIns="91425" spcFirstLastPara="1" rIns="91425" wrap="square" tIns="91425">
            <a:noAutofit/>
          </a:bodyPr>
          <a:lstStyle/>
          <a:p>
            <a:pPr indent="0" lvl="0" marL="0" rtl="1" algn="ctr">
              <a:spcBef>
                <a:spcPts val="0"/>
              </a:spcBef>
              <a:spcAft>
                <a:spcPts val="0"/>
              </a:spcAft>
              <a:buNone/>
            </a:pPr>
            <a:r>
              <a:rPr lang="en" sz="3500">
                <a:latin typeface="Alef"/>
                <a:ea typeface="Alef"/>
                <a:cs typeface="Alef"/>
                <a:sym typeface="Alef"/>
              </a:rPr>
              <a:t>אלגוריתמים להפרדת ערוצים</a:t>
            </a:r>
            <a:endParaRPr sz="3500">
              <a:latin typeface="Alef"/>
              <a:ea typeface="Alef"/>
              <a:cs typeface="Alef"/>
              <a:sym typeface="Alef"/>
            </a:endParaRPr>
          </a:p>
          <a:p>
            <a:pPr indent="0" lvl="0" marL="0" rtl="0" algn="ctr">
              <a:spcBef>
                <a:spcPts val="0"/>
              </a:spcBef>
              <a:spcAft>
                <a:spcPts val="0"/>
              </a:spcAft>
              <a:buNone/>
            </a:pPr>
            <a:r>
              <a:rPr lang="en" sz="3500">
                <a:latin typeface="Alef"/>
                <a:ea typeface="Alef"/>
                <a:cs typeface="Alef"/>
                <a:sym typeface="Alef"/>
              </a:rPr>
              <a:t>MSS- Music Source </a:t>
            </a:r>
            <a:r>
              <a:rPr lang="en" sz="3500">
                <a:latin typeface="Alef"/>
                <a:ea typeface="Alef"/>
                <a:cs typeface="Alef"/>
                <a:sym typeface="Alef"/>
              </a:rPr>
              <a:t>Separation</a:t>
            </a:r>
            <a:endParaRPr sz="3500">
              <a:latin typeface="Alef"/>
              <a:ea typeface="Alef"/>
              <a:cs typeface="Alef"/>
              <a:sym typeface="Alef"/>
            </a:endParaRPr>
          </a:p>
        </p:txBody>
      </p:sp>
      <p:pic>
        <p:nvPicPr>
          <p:cNvPr id="1016" name="Google Shape;1016;p66"/>
          <p:cNvPicPr preferRelativeResize="0"/>
          <p:nvPr/>
        </p:nvPicPr>
        <p:blipFill rotWithShape="1">
          <a:blip r:embed="rId3">
            <a:alphaModFix/>
          </a:blip>
          <a:srcRect b="19079" l="36608" r="0" t="15756"/>
          <a:stretch/>
        </p:blipFill>
        <p:spPr>
          <a:xfrm>
            <a:off x="6594200" y="3551475"/>
            <a:ext cx="2445399" cy="1592025"/>
          </a:xfrm>
          <a:prstGeom prst="rect">
            <a:avLst/>
          </a:prstGeom>
          <a:noFill/>
          <a:ln>
            <a:noFill/>
          </a:ln>
        </p:spPr>
      </p:pic>
      <p:pic>
        <p:nvPicPr>
          <p:cNvPr id="1017" name="Google Shape;1017;p66"/>
          <p:cNvPicPr preferRelativeResize="0"/>
          <p:nvPr/>
        </p:nvPicPr>
        <p:blipFill>
          <a:blip r:embed="rId4">
            <a:alphaModFix/>
          </a:blip>
          <a:stretch>
            <a:fillRect/>
          </a:stretch>
        </p:blipFill>
        <p:spPr>
          <a:xfrm>
            <a:off x="4684727" y="3756487"/>
            <a:ext cx="1540173" cy="1182000"/>
          </a:xfrm>
          <a:prstGeom prst="rect">
            <a:avLst/>
          </a:prstGeom>
          <a:noFill/>
          <a:ln>
            <a:noFill/>
          </a:ln>
        </p:spPr>
      </p:pic>
      <p:pic>
        <p:nvPicPr>
          <p:cNvPr id="1018" name="Google Shape;1018;p66"/>
          <p:cNvPicPr preferRelativeResize="0"/>
          <p:nvPr/>
        </p:nvPicPr>
        <p:blipFill>
          <a:blip r:embed="rId5">
            <a:alphaModFix/>
          </a:blip>
          <a:stretch>
            <a:fillRect/>
          </a:stretch>
        </p:blipFill>
        <p:spPr>
          <a:xfrm rot="989540">
            <a:off x="155702" y="3179521"/>
            <a:ext cx="1603442" cy="434609"/>
          </a:xfrm>
          <a:prstGeom prst="rect">
            <a:avLst/>
          </a:prstGeom>
          <a:noFill/>
          <a:ln>
            <a:noFill/>
          </a:ln>
        </p:spPr>
      </p:pic>
      <p:pic>
        <p:nvPicPr>
          <p:cNvPr id="1019" name="Google Shape;1019;p66"/>
          <p:cNvPicPr preferRelativeResize="0"/>
          <p:nvPr/>
        </p:nvPicPr>
        <p:blipFill>
          <a:blip r:embed="rId6">
            <a:alphaModFix/>
          </a:blip>
          <a:stretch>
            <a:fillRect/>
          </a:stretch>
        </p:blipFill>
        <p:spPr>
          <a:xfrm>
            <a:off x="2329800" y="3812890"/>
            <a:ext cx="1797025" cy="1069200"/>
          </a:xfrm>
          <a:prstGeom prst="rect">
            <a:avLst/>
          </a:prstGeom>
          <a:noFill/>
          <a:ln>
            <a:noFill/>
          </a:ln>
        </p:spPr>
      </p:pic>
      <p:pic>
        <p:nvPicPr>
          <p:cNvPr id="1020" name="Google Shape;1020;p66"/>
          <p:cNvPicPr preferRelativeResize="0"/>
          <p:nvPr/>
        </p:nvPicPr>
        <p:blipFill>
          <a:blip r:embed="rId7">
            <a:alphaModFix/>
          </a:blip>
          <a:stretch>
            <a:fillRect/>
          </a:stretch>
        </p:blipFill>
        <p:spPr>
          <a:xfrm>
            <a:off x="2423701" y="1273125"/>
            <a:ext cx="4795898" cy="2064675"/>
          </a:xfrm>
          <a:prstGeom prst="rect">
            <a:avLst/>
          </a:prstGeom>
          <a:noFill/>
          <a:ln>
            <a:noFill/>
          </a:ln>
        </p:spPr>
      </p:pic>
      <p:cxnSp>
        <p:nvCxnSpPr>
          <p:cNvPr id="1021" name="Google Shape;1021;p66"/>
          <p:cNvCxnSpPr>
            <a:endCxn id="1018" idx="0"/>
          </p:cNvCxnSpPr>
          <p:nvPr/>
        </p:nvCxnSpPr>
        <p:spPr>
          <a:xfrm flipH="1">
            <a:off x="1019112" y="2502361"/>
            <a:ext cx="1632900" cy="686100"/>
          </a:xfrm>
          <a:prstGeom prst="straightConnector1">
            <a:avLst/>
          </a:prstGeom>
          <a:noFill/>
          <a:ln cap="flat" cmpd="sng" w="38100">
            <a:solidFill>
              <a:schemeClr val="lt2"/>
            </a:solidFill>
            <a:prstDash val="solid"/>
            <a:round/>
            <a:headEnd len="med" w="med" type="none"/>
            <a:tailEnd len="med" w="med" type="triangle"/>
          </a:ln>
        </p:spPr>
      </p:cxnSp>
      <p:cxnSp>
        <p:nvCxnSpPr>
          <p:cNvPr id="1022" name="Google Shape;1022;p66"/>
          <p:cNvCxnSpPr/>
          <p:nvPr/>
        </p:nvCxnSpPr>
        <p:spPr>
          <a:xfrm flipH="1">
            <a:off x="3459825" y="2951125"/>
            <a:ext cx="855600" cy="1477800"/>
          </a:xfrm>
          <a:prstGeom prst="straightConnector1">
            <a:avLst/>
          </a:prstGeom>
          <a:noFill/>
          <a:ln cap="flat" cmpd="sng" w="38100">
            <a:solidFill>
              <a:schemeClr val="lt2"/>
            </a:solidFill>
            <a:prstDash val="solid"/>
            <a:round/>
            <a:headEnd len="med" w="med" type="none"/>
            <a:tailEnd len="med" w="med" type="triangle"/>
          </a:ln>
        </p:spPr>
      </p:cxnSp>
      <p:cxnSp>
        <p:nvCxnSpPr>
          <p:cNvPr id="1023" name="Google Shape;1023;p66"/>
          <p:cNvCxnSpPr/>
          <p:nvPr/>
        </p:nvCxnSpPr>
        <p:spPr>
          <a:xfrm flipH="1">
            <a:off x="5377425" y="2816800"/>
            <a:ext cx="292800" cy="976800"/>
          </a:xfrm>
          <a:prstGeom prst="straightConnector1">
            <a:avLst/>
          </a:prstGeom>
          <a:noFill/>
          <a:ln cap="flat" cmpd="sng" w="38100">
            <a:solidFill>
              <a:schemeClr val="lt2"/>
            </a:solidFill>
            <a:prstDash val="solid"/>
            <a:round/>
            <a:headEnd len="med" w="med" type="none"/>
            <a:tailEnd len="med" w="med" type="triangle"/>
          </a:ln>
        </p:spPr>
      </p:cxnSp>
      <p:cxnSp>
        <p:nvCxnSpPr>
          <p:cNvPr id="1024" name="Google Shape;1024;p66"/>
          <p:cNvCxnSpPr/>
          <p:nvPr/>
        </p:nvCxnSpPr>
        <p:spPr>
          <a:xfrm>
            <a:off x="6769275" y="3109875"/>
            <a:ext cx="598500" cy="573900"/>
          </a:xfrm>
          <a:prstGeom prst="straightConnector1">
            <a:avLst/>
          </a:prstGeom>
          <a:noFill/>
          <a:ln cap="flat" cmpd="sng" w="38100">
            <a:solidFill>
              <a:schemeClr val="lt2"/>
            </a:solidFill>
            <a:prstDash val="solid"/>
            <a:round/>
            <a:headEnd len="med" w="med" type="none"/>
            <a:tailEnd len="med" w="med" type="triangle"/>
          </a:ln>
        </p:spPr>
      </p:cxnSp>
      <p:sp>
        <p:nvSpPr>
          <p:cNvPr id="1025" name="Google Shape;1025;p66"/>
          <p:cNvSpPr/>
          <p:nvPr/>
        </p:nvSpPr>
        <p:spPr>
          <a:xfrm flipH="1" rot="-10777034">
            <a:off x="1583634" y="1201650"/>
            <a:ext cx="5882831" cy="285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26" name="Google Shape;102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7" name="Google Shape;1027;p66"/>
          <p:cNvSpPr/>
          <p:nvPr/>
        </p:nvSpPr>
        <p:spPr>
          <a:xfrm>
            <a:off x="8632975" y="4826050"/>
            <a:ext cx="260700" cy="272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028" name="Google Shape;1028;p66"/>
          <p:cNvSpPr txBox="1"/>
          <p:nvPr>
            <p:ph idx="12" type="sldNum"/>
          </p:nvPr>
        </p:nvSpPr>
        <p:spPr>
          <a:xfrm>
            <a:off x="8363534" y="47653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67"/>
          <p:cNvSpPr/>
          <p:nvPr/>
        </p:nvSpPr>
        <p:spPr>
          <a:xfrm>
            <a:off x="8785050" y="4775175"/>
            <a:ext cx="260700" cy="272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034" name="Google Shape;1034;p67"/>
          <p:cNvSpPr txBox="1"/>
          <p:nvPr>
            <p:ph idx="4294967295" type="title"/>
          </p:nvPr>
        </p:nvSpPr>
        <p:spPr>
          <a:xfrm>
            <a:off x="148800" y="0"/>
            <a:ext cx="8995200" cy="73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latin typeface="Alef"/>
                <a:ea typeface="Alef"/>
                <a:cs typeface="Alef"/>
                <a:sym typeface="Alef"/>
              </a:rPr>
              <a:t>Demucs - </a:t>
            </a:r>
            <a:r>
              <a:rPr lang="en" sz="2300">
                <a:solidFill>
                  <a:srgbClr val="000000"/>
                </a:solidFill>
                <a:latin typeface="Alef"/>
                <a:ea typeface="Alef"/>
                <a:cs typeface="Alef"/>
                <a:sym typeface="Alef"/>
              </a:rPr>
              <a:t>Deep Extractor for Music Sources</a:t>
            </a:r>
            <a:endParaRPr sz="4200">
              <a:latin typeface="Alef"/>
              <a:ea typeface="Alef"/>
              <a:cs typeface="Alef"/>
              <a:sym typeface="Alef"/>
            </a:endParaRPr>
          </a:p>
        </p:txBody>
      </p:sp>
      <p:sp>
        <p:nvSpPr>
          <p:cNvPr id="1035" name="Google Shape;1035;p67"/>
          <p:cNvSpPr txBox="1"/>
          <p:nvPr/>
        </p:nvSpPr>
        <p:spPr>
          <a:xfrm>
            <a:off x="0" y="900750"/>
            <a:ext cx="32121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000">
                <a:latin typeface="Alef"/>
                <a:ea typeface="Alef"/>
                <a:cs typeface="Alef"/>
                <a:sym typeface="Alef"/>
              </a:rPr>
              <a:t>Convolutional Encoder</a:t>
            </a:r>
            <a:endParaRPr sz="2000">
              <a:solidFill>
                <a:schemeClr val="lt1"/>
              </a:solidFill>
              <a:latin typeface="Alef"/>
              <a:ea typeface="Alef"/>
              <a:cs typeface="Alef"/>
              <a:sym typeface="Alef"/>
            </a:endParaRPr>
          </a:p>
        </p:txBody>
      </p:sp>
      <p:sp>
        <p:nvSpPr>
          <p:cNvPr id="1036" name="Google Shape;1036;p67"/>
          <p:cNvSpPr txBox="1"/>
          <p:nvPr/>
        </p:nvSpPr>
        <p:spPr>
          <a:xfrm>
            <a:off x="0" y="1555200"/>
            <a:ext cx="2803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000">
                <a:latin typeface="Alef"/>
                <a:ea typeface="Alef"/>
                <a:cs typeface="Alef"/>
                <a:sym typeface="Alef"/>
              </a:rPr>
              <a:t>Bidirectional LSTM</a:t>
            </a:r>
            <a:endParaRPr sz="2000">
              <a:solidFill>
                <a:schemeClr val="lt1"/>
              </a:solidFill>
              <a:latin typeface="Alef"/>
              <a:ea typeface="Alef"/>
              <a:cs typeface="Alef"/>
              <a:sym typeface="Alef"/>
            </a:endParaRPr>
          </a:p>
        </p:txBody>
      </p:sp>
      <p:sp>
        <p:nvSpPr>
          <p:cNvPr id="1037" name="Google Shape;1037;p67"/>
          <p:cNvSpPr txBox="1"/>
          <p:nvPr/>
        </p:nvSpPr>
        <p:spPr>
          <a:xfrm>
            <a:off x="0" y="2260800"/>
            <a:ext cx="32121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000">
                <a:latin typeface="Alef"/>
                <a:ea typeface="Alef"/>
                <a:cs typeface="Alef"/>
                <a:sym typeface="Alef"/>
              </a:rPr>
              <a:t>Convolutional Decoder</a:t>
            </a:r>
            <a:endParaRPr sz="2000">
              <a:solidFill>
                <a:schemeClr val="lt1"/>
              </a:solidFill>
              <a:latin typeface="Alef"/>
              <a:ea typeface="Alef"/>
              <a:cs typeface="Alef"/>
              <a:sym typeface="Alef"/>
            </a:endParaRPr>
          </a:p>
        </p:txBody>
      </p:sp>
      <p:pic>
        <p:nvPicPr>
          <p:cNvPr id="1038" name="Google Shape;1038;p67"/>
          <p:cNvPicPr preferRelativeResize="0"/>
          <p:nvPr/>
        </p:nvPicPr>
        <p:blipFill>
          <a:blip r:embed="rId3">
            <a:alphaModFix/>
          </a:blip>
          <a:stretch>
            <a:fillRect/>
          </a:stretch>
        </p:blipFill>
        <p:spPr>
          <a:xfrm>
            <a:off x="3364500" y="891300"/>
            <a:ext cx="5627101" cy="3731485"/>
          </a:xfrm>
          <a:prstGeom prst="rect">
            <a:avLst/>
          </a:prstGeom>
          <a:noFill/>
          <a:ln>
            <a:noFill/>
          </a:ln>
        </p:spPr>
      </p:pic>
      <p:pic>
        <p:nvPicPr>
          <p:cNvPr id="1039" name="Google Shape;1039;p67"/>
          <p:cNvPicPr preferRelativeResize="0"/>
          <p:nvPr/>
        </p:nvPicPr>
        <p:blipFill>
          <a:blip r:embed="rId4">
            <a:alphaModFix/>
          </a:blip>
          <a:stretch>
            <a:fillRect/>
          </a:stretch>
        </p:blipFill>
        <p:spPr>
          <a:xfrm>
            <a:off x="3364500" y="969136"/>
            <a:ext cx="5627101" cy="3575812"/>
          </a:xfrm>
          <a:prstGeom prst="rect">
            <a:avLst/>
          </a:prstGeom>
          <a:noFill/>
          <a:ln>
            <a:noFill/>
          </a:ln>
        </p:spPr>
      </p:pic>
      <p:pic>
        <p:nvPicPr>
          <p:cNvPr id="1040" name="Google Shape;1040;p67"/>
          <p:cNvPicPr preferRelativeResize="0"/>
          <p:nvPr/>
        </p:nvPicPr>
        <p:blipFill>
          <a:blip r:embed="rId5">
            <a:alphaModFix/>
          </a:blip>
          <a:stretch>
            <a:fillRect/>
          </a:stretch>
        </p:blipFill>
        <p:spPr>
          <a:xfrm>
            <a:off x="3364500" y="900750"/>
            <a:ext cx="3149601" cy="3731476"/>
          </a:xfrm>
          <a:prstGeom prst="rect">
            <a:avLst/>
          </a:prstGeom>
          <a:noFill/>
          <a:ln>
            <a:noFill/>
          </a:ln>
        </p:spPr>
      </p:pic>
      <p:sp>
        <p:nvSpPr>
          <p:cNvPr id="1041" name="Google Shape;1041;p67"/>
          <p:cNvSpPr txBox="1"/>
          <p:nvPr>
            <p:ph idx="12" type="sldNum"/>
          </p:nvPr>
        </p:nvSpPr>
        <p:spPr>
          <a:xfrm>
            <a:off x="8497059" y="47144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0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8"/>
          <p:cNvSpPr/>
          <p:nvPr/>
        </p:nvSpPr>
        <p:spPr>
          <a:xfrm>
            <a:off x="8785050" y="4734400"/>
            <a:ext cx="260700" cy="272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047" name="Google Shape;1047;p68"/>
          <p:cNvSpPr txBox="1"/>
          <p:nvPr>
            <p:ph idx="4294967295" type="title"/>
          </p:nvPr>
        </p:nvSpPr>
        <p:spPr>
          <a:xfrm>
            <a:off x="148800" y="0"/>
            <a:ext cx="5829000" cy="73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latin typeface="Alef"/>
                <a:ea typeface="Alef"/>
                <a:cs typeface="Alef"/>
                <a:sym typeface="Alef"/>
              </a:rPr>
              <a:t>Demucs </a:t>
            </a:r>
            <a:endParaRPr>
              <a:latin typeface="Alef"/>
              <a:ea typeface="Alef"/>
              <a:cs typeface="Alef"/>
              <a:sym typeface="Alef"/>
            </a:endParaRPr>
          </a:p>
        </p:txBody>
      </p:sp>
      <p:pic>
        <p:nvPicPr>
          <p:cNvPr id="1048" name="Google Shape;1048;p68"/>
          <p:cNvPicPr preferRelativeResize="0"/>
          <p:nvPr/>
        </p:nvPicPr>
        <p:blipFill rotWithShape="1">
          <a:blip r:embed="rId3">
            <a:alphaModFix/>
          </a:blip>
          <a:srcRect b="0" l="11489" r="4891" t="7209"/>
          <a:stretch/>
        </p:blipFill>
        <p:spPr>
          <a:xfrm>
            <a:off x="1325351" y="597525"/>
            <a:ext cx="6587198" cy="4404600"/>
          </a:xfrm>
          <a:prstGeom prst="rect">
            <a:avLst/>
          </a:prstGeom>
          <a:noFill/>
          <a:ln>
            <a:noFill/>
          </a:ln>
        </p:spPr>
      </p:pic>
      <p:sp>
        <p:nvSpPr>
          <p:cNvPr id="1049" name="Google Shape;1049;p68"/>
          <p:cNvSpPr txBox="1"/>
          <p:nvPr>
            <p:ph idx="12" type="sldNum"/>
          </p:nvPr>
        </p:nvSpPr>
        <p:spPr>
          <a:xfrm>
            <a:off x="8497059" y="4673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9"/>
          <p:cNvSpPr/>
          <p:nvPr/>
        </p:nvSpPr>
        <p:spPr>
          <a:xfrm>
            <a:off x="8785050" y="4810600"/>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055" name="Google Shape;1055;p69"/>
          <p:cNvSpPr txBox="1"/>
          <p:nvPr>
            <p:ph idx="12" type="sldNum"/>
          </p:nvPr>
        </p:nvSpPr>
        <p:spPr>
          <a:xfrm>
            <a:off x="8497059"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6" name="Google Shape;1056;p69"/>
          <p:cNvPicPr preferRelativeResize="0"/>
          <p:nvPr/>
        </p:nvPicPr>
        <p:blipFill>
          <a:blip r:embed="rId3">
            <a:alphaModFix/>
          </a:blip>
          <a:stretch>
            <a:fillRect/>
          </a:stretch>
        </p:blipFill>
        <p:spPr>
          <a:xfrm>
            <a:off x="756125" y="0"/>
            <a:ext cx="7869300" cy="481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70"/>
          <p:cNvSpPr/>
          <p:nvPr/>
        </p:nvSpPr>
        <p:spPr>
          <a:xfrm>
            <a:off x="8706575" y="4776275"/>
            <a:ext cx="260700" cy="2721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062" name="Google Shape;1062;p70"/>
          <p:cNvSpPr txBox="1"/>
          <p:nvPr>
            <p:ph idx="4294967295" type="title"/>
          </p:nvPr>
        </p:nvSpPr>
        <p:spPr>
          <a:xfrm>
            <a:off x="2114550" y="212550"/>
            <a:ext cx="4914900" cy="489300"/>
          </a:xfrm>
          <a:prstGeom prst="rect">
            <a:avLst/>
          </a:prstGeom>
        </p:spPr>
        <p:txBody>
          <a:bodyPr anchorCtr="0" anchor="t" bIns="91425" lIns="91425" spcFirstLastPara="1" rIns="91425" wrap="square" tIns="91425">
            <a:noAutofit/>
          </a:bodyPr>
          <a:lstStyle/>
          <a:p>
            <a:pPr indent="0" lvl="0" marL="0" rtl="1" algn="ctr">
              <a:lnSpc>
                <a:spcPct val="80000"/>
              </a:lnSpc>
              <a:spcBef>
                <a:spcPts val="0"/>
              </a:spcBef>
              <a:spcAft>
                <a:spcPts val="0"/>
              </a:spcAft>
              <a:buNone/>
            </a:pPr>
            <a:r>
              <a:rPr lang="en" sz="3500">
                <a:latin typeface="Alef"/>
                <a:ea typeface="Alef"/>
                <a:cs typeface="Alef"/>
                <a:sym typeface="Alef"/>
              </a:rPr>
              <a:t>מה זה התקפת התחמקות?</a:t>
            </a:r>
            <a:endParaRPr sz="3500">
              <a:latin typeface="Alef"/>
              <a:ea typeface="Alef"/>
              <a:cs typeface="Alef"/>
              <a:sym typeface="Alef"/>
            </a:endParaRPr>
          </a:p>
        </p:txBody>
      </p:sp>
      <p:pic>
        <p:nvPicPr>
          <p:cNvPr id="1063" name="Google Shape;1063;p70"/>
          <p:cNvPicPr preferRelativeResize="0"/>
          <p:nvPr/>
        </p:nvPicPr>
        <p:blipFill>
          <a:blip r:embed="rId3">
            <a:alphaModFix/>
          </a:blip>
          <a:stretch>
            <a:fillRect/>
          </a:stretch>
        </p:blipFill>
        <p:spPr>
          <a:xfrm>
            <a:off x="4423625" y="3337795"/>
            <a:ext cx="4282951" cy="1565255"/>
          </a:xfrm>
          <a:prstGeom prst="rect">
            <a:avLst/>
          </a:prstGeom>
          <a:noFill/>
          <a:ln>
            <a:noFill/>
          </a:ln>
        </p:spPr>
      </p:pic>
      <p:pic>
        <p:nvPicPr>
          <p:cNvPr id="1064" name="Google Shape;1064;p70"/>
          <p:cNvPicPr preferRelativeResize="0"/>
          <p:nvPr/>
        </p:nvPicPr>
        <p:blipFill>
          <a:blip r:embed="rId4">
            <a:alphaModFix/>
          </a:blip>
          <a:stretch>
            <a:fillRect/>
          </a:stretch>
        </p:blipFill>
        <p:spPr>
          <a:xfrm>
            <a:off x="152400" y="3083200"/>
            <a:ext cx="2796225" cy="1955875"/>
          </a:xfrm>
          <a:prstGeom prst="rect">
            <a:avLst/>
          </a:prstGeom>
          <a:noFill/>
          <a:ln>
            <a:noFill/>
          </a:ln>
        </p:spPr>
      </p:pic>
      <p:sp>
        <p:nvSpPr>
          <p:cNvPr id="1065" name="Google Shape;1065;p70"/>
          <p:cNvSpPr/>
          <p:nvPr/>
        </p:nvSpPr>
        <p:spPr>
          <a:xfrm flipH="1" rot="-10777452">
            <a:off x="2353602" y="716401"/>
            <a:ext cx="4436795" cy="402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6" name="Google Shape;1066;p70"/>
          <p:cNvSpPr txBox="1"/>
          <p:nvPr>
            <p:ph idx="12" type="sldNum"/>
          </p:nvPr>
        </p:nvSpPr>
        <p:spPr>
          <a:xfrm>
            <a:off x="8456084" y="47155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2" name="Google Shape;1072;p71"/>
          <p:cNvPicPr preferRelativeResize="0"/>
          <p:nvPr/>
        </p:nvPicPr>
        <p:blipFill>
          <a:blip r:embed="rId3">
            <a:alphaModFix/>
          </a:blip>
          <a:stretch>
            <a:fillRect/>
          </a:stretch>
        </p:blipFill>
        <p:spPr>
          <a:xfrm>
            <a:off x="402750" y="457200"/>
            <a:ext cx="8432400" cy="445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